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3.xml" ContentType="application/vnd.openxmlformats-officedocument.theme+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0" r:id="rId1"/>
    <p:sldMasterId id="2147483691" r:id="rId2"/>
    <p:sldMasterId id="2147483692" r:id="rId3"/>
    <p:sldMasterId id="2147483713" r:id="rId4"/>
  </p:sldMasterIdLst>
  <p:notesMasterIdLst>
    <p:notesMasterId r:id="rId79"/>
  </p:notesMasterIdLst>
  <p:sldIdLst>
    <p:sldId id="280" r:id="rId5"/>
    <p:sldId id="297" r:id="rId6"/>
    <p:sldId id="296" r:id="rId7"/>
    <p:sldId id="298" r:id="rId8"/>
    <p:sldId id="295" r:id="rId9"/>
    <p:sldId id="271" r:id="rId10"/>
    <p:sldId id="294" r:id="rId11"/>
    <p:sldId id="258" r:id="rId12"/>
    <p:sldId id="262" r:id="rId13"/>
    <p:sldId id="269" r:id="rId14"/>
    <p:sldId id="287" r:id="rId15"/>
    <p:sldId id="288" r:id="rId16"/>
    <p:sldId id="361" r:id="rId17"/>
    <p:sldId id="362" r:id="rId18"/>
    <p:sldId id="363" r:id="rId19"/>
    <p:sldId id="283" r:id="rId20"/>
    <p:sldId id="284" r:id="rId21"/>
    <p:sldId id="299" r:id="rId22"/>
    <p:sldId id="304" r:id="rId23"/>
    <p:sldId id="305" r:id="rId24"/>
    <p:sldId id="364" r:id="rId25"/>
    <p:sldId id="365" r:id="rId26"/>
    <p:sldId id="384" r:id="rId27"/>
    <p:sldId id="381" r:id="rId28"/>
    <p:sldId id="375" r:id="rId29"/>
    <p:sldId id="376" r:id="rId30"/>
    <p:sldId id="377" r:id="rId31"/>
    <p:sldId id="382" r:id="rId32"/>
    <p:sldId id="366" r:id="rId33"/>
    <p:sldId id="306" r:id="rId34"/>
    <p:sldId id="300" r:id="rId35"/>
    <p:sldId id="313" r:id="rId36"/>
    <p:sldId id="302" r:id="rId37"/>
    <p:sldId id="314" r:id="rId38"/>
    <p:sldId id="315" r:id="rId39"/>
    <p:sldId id="316" r:id="rId40"/>
    <p:sldId id="371" r:id="rId41"/>
    <p:sldId id="372" r:id="rId42"/>
    <p:sldId id="373" r:id="rId43"/>
    <p:sldId id="317" r:id="rId44"/>
    <p:sldId id="318" r:id="rId45"/>
    <p:sldId id="322" r:id="rId46"/>
    <p:sldId id="323" r:id="rId47"/>
    <p:sldId id="324" r:id="rId48"/>
    <p:sldId id="325" r:id="rId49"/>
    <p:sldId id="326" r:id="rId50"/>
    <p:sldId id="327" r:id="rId51"/>
    <p:sldId id="328" r:id="rId52"/>
    <p:sldId id="329" r:id="rId53"/>
    <p:sldId id="330" r:id="rId54"/>
    <p:sldId id="331" r:id="rId55"/>
    <p:sldId id="332" r:id="rId56"/>
    <p:sldId id="333" r:id="rId57"/>
    <p:sldId id="334" r:id="rId58"/>
    <p:sldId id="335" r:id="rId59"/>
    <p:sldId id="336" r:id="rId60"/>
    <p:sldId id="337" r:id="rId61"/>
    <p:sldId id="342" r:id="rId62"/>
    <p:sldId id="341" r:id="rId63"/>
    <p:sldId id="343" r:id="rId64"/>
    <p:sldId id="344" r:id="rId65"/>
    <p:sldId id="345" r:id="rId66"/>
    <p:sldId id="346" r:id="rId67"/>
    <p:sldId id="347" r:id="rId68"/>
    <p:sldId id="348" r:id="rId69"/>
    <p:sldId id="349" r:id="rId70"/>
    <p:sldId id="350" r:id="rId71"/>
    <p:sldId id="351" r:id="rId72"/>
    <p:sldId id="374" r:id="rId73"/>
    <p:sldId id="353" r:id="rId74"/>
    <p:sldId id="354" r:id="rId75"/>
    <p:sldId id="355" r:id="rId76"/>
    <p:sldId id="359" r:id="rId77"/>
    <p:sldId id="360" r:id="rId78"/>
  </p:sldIdLst>
  <p:sldSz cx="9144000" cy="5143500" type="screen16x9"/>
  <p:notesSz cx="6858000" cy="9144000"/>
  <p:embeddedFontLst>
    <p:embeddedFont>
      <p:font typeface="Roboto" panose="020B0604020202020204" charset="0"/>
      <p:regular r:id="rId80"/>
      <p:bold r:id="rId81"/>
      <p:italic r:id="rId82"/>
      <p:boldItalic r:id="rId83"/>
    </p:embeddedFont>
    <p:embeddedFont>
      <p:font typeface="Calibri" panose="020F0502020204030204" pitchFamily="34" charset="0"/>
      <p:regular r:id="rId84"/>
      <p:bold r:id="rId85"/>
      <p:italic r:id="rId86"/>
      <p:boldItalic r:id="rId8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BCFA580F-17D4-4EFB-AFFF-E25DC5B38893}">
          <p14:sldIdLst>
            <p14:sldId id="280"/>
            <p14:sldId id="297"/>
            <p14:sldId id="296"/>
            <p14:sldId id="298"/>
            <p14:sldId id="295"/>
            <p14:sldId id="271"/>
            <p14:sldId id="294"/>
          </p14:sldIdLst>
        </p14:section>
        <p14:section name="2.1" id="{3E8C2FD5-77AC-4816-A4CA-C78409E03131}">
          <p14:sldIdLst>
            <p14:sldId id="258"/>
            <p14:sldId id="262"/>
            <p14:sldId id="269"/>
            <p14:sldId id="287"/>
            <p14:sldId id="288"/>
            <p14:sldId id="361"/>
            <p14:sldId id="362"/>
            <p14:sldId id="363"/>
            <p14:sldId id="283"/>
          </p14:sldIdLst>
        </p14:section>
        <p14:section name="2.2" id="{3D399505-DB75-4423-9D4E-3288F594A6AB}">
          <p14:sldIdLst>
            <p14:sldId id="284"/>
            <p14:sldId id="299"/>
            <p14:sldId id="304"/>
            <p14:sldId id="305"/>
            <p14:sldId id="364"/>
            <p14:sldId id="365"/>
            <p14:sldId id="384"/>
            <p14:sldId id="381"/>
            <p14:sldId id="375"/>
            <p14:sldId id="376"/>
            <p14:sldId id="377"/>
            <p14:sldId id="382"/>
            <p14:sldId id="366"/>
            <p14:sldId id="306"/>
            <p14:sldId id="300"/>
            <p14:sldId id="313"/>
            <p14:sldId id="302"/>
          </p14:sldIdLst>
        </p14:section>
        <p14:section name="2.3" id="{E28BAC37-9807-4046-A465-21822E39501E}">
          <p14:sldIdLst>
            <p14:sldId id="314"/>
            <p14:sldId id="315"/>
            <p14:sldId id="316"/>
            <p14:sldId id="371"/>
            <p14:sldId id="372"/>
            <p14:sldId id="373"/>
            <p14:sldId id="317"/>
            <p14:sldId id="318"/>
            <p14:sldId id="322"/>
            <p14:sldId id="323"/>
          </p14:sldIdLst>
        </p14:section>
        <p14:section name="2.4" id="{0DFFAFD5-1321-42A4-867A-1FAA5B34DDF5}">
          <p14:sldIdLst>
            <p14:sldId id="324"/>
            <p14:sldId id="325"/>
            <p14:sldId id="326"/>
            <p14:sldId id="327"/>
            <p14:sldId id="328"/>
            <p14:sldId id="329"/>
            <p14:sldId id="330"/>
            <p14:sldId id="331"/>
            <p14:sldId id="332"/>
            <p14:sldId id="333"/>
            <p14:sldId id="334"/>
            <p14:sldId id="335"/>
            <p14:sldId id="336"/>
            <p14:sldId id="337"/>
            <p14:sldId id="342"/>
            <p14:sldId id="341"/>
            <p14:sldId id="343"/>
            <p14:sldId id="344"/>
            <p14:sldId id="345"/>
            <p14:sldId id="346"/>
            <p14:sldId id="347"/>
            <p14:sldId id="348"/>
            <p14:sldId id="349"/>
            <p14:sldId id="350"/>
            <p14:sldId id="351"/>
            <p14:sldId id="374"/>
            <p14:sldId id="353"/>
            <p14:sldId id="354"/>
            <p14:sldId id="355"/>
            <p14:sldId id="359"/>
            <p14:sldId id="360"/>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2220494-F72E-42EC-8C15-EB342598EB4E}">
  <a:tblStyle styleId="{62220494-F72E-42EC-8C15-EB342598EB4E}" styleName="Table_0">
    <a:wholeTbl>
      <a:tcStyle>
        <a:tcBdr>
          <a:left>
            <a:ln w="9525" cap="flat" cmpd="sng">
              <a:solidFill>
                <a:srgbClr val="9E9E9E"/>
              </a:solidFill>
              <a:prstDash val="solid"/>
              <a:round/>
              <a:headEnd type="none" w="med" len="med"/>
              <a:tailEnd type="none" w="med" len="med"/>
            </a:ln>
          </a:left>
          <a:right>
            <a:ln w="9525" cap="flat" cmpd="sng">
              <a:solidFill>
                <a:srgbClr val="9E9E9E"/>
              </a:solidFill>
              <a:prstDash val="solid"/>
              <a:round/>
              <a:headEnd type="none" w="med" len="med"/>
              <a:tailEnd type="none" w="med" len="med"/>
            </a:ln>
          </a:right>
          <a:top>
            <a:ln w="9525" cap="flat" cmpd="sng">
              <a:solidFill>
                <a:srgbClr val="9E9E9E"/>
              </a:solidFill>
              <a:prstDash val="solid"/>
              <a:round/>
              <a:headEnd type="none" w="med" len="med"/>
              <a:tailEnd type="none" w="med" len="med"/>
            </a:ln>
          </a:top>
          <a:bottom>
            <a:ln w="9525" cap="flat" cmpd="sng">
              <a:solidFill>
                <a:srgbClr val="9E9E9E"/>
              </a:solidFill>
              <a:prstDash val="solid"/>
              <a:round/>
              <a:headEnd type="none" w="med" len="med"/>
              <a:tailEnd type="none" w="med" len="med"/>
            </a:ln>
          </a:bottom>
          <a:insideH>
            <a:ln w="9525" cap="flat" cmpd="sng">
              <a:solidFill>
                <a:srgbClr val="9E9E9E"/>
              </a:solidFill>
              <a:prstDash val="solid"/>
              <a:round/>
              <a:headEnd type="none" w="med" len="med"/>
              <a:tailEnd type="none" w="med" len="med"/>
            </a:ln>
          </a:insideH>
          <a:insideV>
            <a:ln w="9525" cap="flat" cmpd="sng">
              <a:solidFill>
                <a:srgbClr val="9E9E9E"/>
              </a:solidFill>
              <a:prstDash val="solid"/>
              <a:round/>
              <a:headEnd type="none" w="med" len="med"/>
              <a:tailEnd type="none" w="med" len="med"/>
            </a:ln>
          </a:insideV>
        </a:tcBdr>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1538" autoAdjust="0"/>
  </p:normalViewPr>
  <p:slideViewPr>
    <p:cSldViewPr>
      <p:cViewPr varScale="1">
        <p:scale>
          <a:sx n="158" d="100"/>
          <a:sy n="158" d="100"/>
        </p:scale>
        <p:origin x="1884" y="138"/>
      </p:cViewPr>
      <p:guideLst>
        <p:guide orient="horz" pos="1620"/>
        <p:guide pos="2880"/>
      </p:guideLst>
    </p:cSldViewPr>
  </p:slideViewPr>
  <p:notesTextViewPr>
    <p:cViewPr>
      <p:scale>
        <a:sx n="3" d="2"/>
        <a:sy n="3" d="2"/>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slide" Target="slides/slide64.xml"/><Relationship Id="rId76" Type="http://schemas.openxmlformats.org/officeDocument/2006/relationships/slide" Target="slides/slide72.xml"/><Relationship Id="rId84" Type="http://schemas.openxmlformats.org/officeDocument/2006/relationships/font" Target="fonts/font5.fntdata"/><Relationship Id="rId89" Type="http://schemas.openxmlformats.org/officeDocument/2006/relationships/viewProps" Target="viewProps.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notesMaster" Target="notesMasters/notesMaster1.xml"/><Relationship Id="rId87" Type="http://schemas.openxmlformats.org/officeDocument/2006/relationships/font" Target="fonts/font8.fntdata"/><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font" Target="fonts/font3.fntdata"/><Relationship Id="rId90" Type="http://schemas.openxmlformats.org/officeDocument/2006/relationships/theme" Target="theme/theme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font" Target="fonts/font1.fntdata"/><Relationship Id="rId85" Type="http://schemas.openxmlformats.org/officeDocument/2006/relationships/font" Target="fonts/font6.fntdata"/><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font" Target="fonts/font4.fntdata"/><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font" Target="fonts/font2.fntdata"/><Relationship Id="rId86" Type="http://schemas.openxmlformats.org/officeDocument/2006/relationships/font" Target="fonts/font7.fntdata"/><Relationship Id="rId4" Type="http://schemas.openxmlformats.org/officeDocument/2006/relationships/slideMaster" Target="slideMasters/slideMaster4.xml"/><Relationship Id="rId9"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Shape 16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5" name="Shape 16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dirty="0"/>
              <a:t>Welcome to the first section of the course.</a:t>
            </a:r>
          </a:p>
          <a:p>
            <a:pPr lvl="0" rtl="0">
              <a:spcBef>
                <a:spcPts val="0"/>
              </a:spcBef>
              <a:buNone/>
            </a:pPr>
            <a:r>
              <a:rPr lang="en-US" dirty="0"/>
              <a:t>Loading and examining the data</a:t>
            </a:r>
          </a:p>
          <a:p>
            <a:pPr lvl="0" rtl="0">
              <a:spcBef>
                <a:spcPts val="0"/>
              </a:spcBef>
              <a:buNone/>
            </a:pPr>
            <a:r>
              <a:rPr lang="en-US" dirty="0"/>
              <a:t>In the previous volume and sections we had an overview of the course and set up a d3.js development environment.</a:t>
            </a:r>
          </a:p>
          <a:p>
            <a:pPr lvl="0" rtl="0">
              <a:spcBef>
                <a:spcPts val="0"/>
              </a:spcBef>
              <a:buNone/>
            </a:pPr>
            <a:r>
              <a:rPr lang="en-US" dirty="0"/>
              <a:t>In this section we will examine the data that we will use for our visualization</a:t>
            </a:r>
          </a:p>
          <a:p>
            <a:pPr lvl="0" rtl="0">
              <a:spcBef>
                <a:spcPts val="0"/>
              </a:spcBef>
              <a:buNone/>
            </a:pPr>
            <a:r>
              <a:rPr lang="en-US" dirty="0"/>
              <a:t>Every visualization starts with data, and getting a good understanding of the data is critical</a:t>
            </a:r>
          </a:p>
          <a:p>
            <a:pPr lvl="0" rtl="0">
              <a:spcBef>
                <a:spcPts val="0"/>
              </a:spcBef>
              <a:buNone/>
            </a:pPr>
            <a:endParaRPr dirty="0"/>
          </a:p>
        </p:txBody>
      </p:sp>
    </p:spTree>
    <p:extLst>
      <p:ext uri="{BB962C8B-B14F-4D97-AF65-F5344CB8AC3E}">
        <p14:creationId xmlns:p14="http://schemas.microsoft.com/office/powerpoint/2010/main" val="7592328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Shape 2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0" name="Shape 27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dirty="0"/>
              <a:t>[Mandatory Slide]</a:t>
            </a:r>
          </a:p>
          <a:p>
            <a:pPr lvl="0" rtl="0">
              <a:spcBef>
                <a:spcPts val="0"/>
              </a:spcBef>
              <a:buNone/>
            </a:pPr>
            <a:r>
              <a:rPr lang="en-US" b="0" dirty="0"/>
              <a:t>Here</a:t>
            </a:r>
            <a:r>
              <a:rPr lang="en-US" b="0" baseline="0" dirty="0"/>
              <a:t> the name of the next video needs to be mentioned. The narration as you guessed it would be just letting the viewer know exactly where we are at and what we’d be taking over next! </a:t>
            </a:r>
            <a:r>
              <a:rPr lang="en-US" b="0" baseline="0">
                <a:sym typeface="Wingdings" pitchFamily="2" charset="2"/>
              </a:rPr>
              <a:t></a:t>
            </a:r>
            <a:endParaRPr b="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Shape 16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5" name="Shape 16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dirty="0"/>
              <a:t>[Mandatory Slide]</a:t>
            </a:r>
            <a:br>
              <a:rPr lang="en-US" dirty="0"/>
            </a:br>
            <a:r>
              <a:rPr lang="en-US" dirty="0"/>
              <a:t>This would be the introduction slide</a:t>
            </a:r>
            <a:r>
              <a:rPr lang="en-US" baseline="0" dirty="0"/>
              <a:t> of the topic that you are covering in this subsection.</a:t>
            </a:r>
          </a:p>
          <a:p>
            <a:pPr lvl="0" rtl="0">
              <a:spcBef>
                <a:spcPts val="0"/>
              </a:spcBef>
              <a:buNone/>
            </a:pPr>
            <a:r>
              <a:rPr lang="en-US" baseline="0" dirty="0"/>
              <a:t>When this slide plays, you could talk about the main aim that we’d be covering in this video.</a:t>
            </a:r>
            <a:endParaRPr/>
          </a:p>
        </p:txBody>
      </p:sp>
    </p:spTree>
    <p:extLst>
      <p:ext uri="{BB962C8B-B14F-4D97-AF65-F5344CB8AC3E}">
        <p14:creationId xmlns:p14="http://schemas.microsoft.com/office/powerpoint/2010/main" val="27128841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Shape 20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0" name="Shape 21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dirty="0"/>
              <a:t>This slide, like mentioned above is for multiple pointers. The information above covers the types</a:t>
            </a:r>
            <a:r>
              <a:rPr lang="en-US" baseline="0" dirty="0"/>
              <a:t> of information that can be used in this slide</a:t>
            </a:r>
            <a:endParaRPr lang="en-US" dirty="0"/>
          </a:p>
          <a:p>
            <a:pPr lvl="0" rtl="0">
              <a:spcBef>
                <a:spcPts val="0"/>
              </a:spcBef>
              <a:buNone/>
            </a:pPr>
            <a:endParaRPr lang="en-US" dirty="0"/>
          </a:p>
        </p:txBody>
      </p:sp>
    </p:spTree>
    <p:extLst>
      <p:ext uri="{BB962C8B-B14F-4D97-AF65-F5344CB8AC3E}">
        <p14:creationId xmlns:p14="http://schemas.microsoft.com/office/powerpoint/2010/main" val="23725812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Shape 2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0" name="Shape 27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dirty="0"/>
              <a:t>[Mandatory Slide]</a:t>
            </a:r>
          </a:p>
          <a:p>
            <a:pPr lvl="0" rtl="0">
              <a:spcBef>
                <a:spcPts val="0"/>
              </a:spcBef>
              <a:buNone/>
            </a:pPr>
            <a:r>
              <a:rPr lang="en-US" b="0" dirty="0"/>
              <a:t>Here</a:t>
            </a:r>
            <a:r>
              <a:rPr lang="en-US" b="0" baseline="0" dirty="0"/>
              <a:t> the name of the next video needs to be mentioned. The narration as you guessed it would be just letting the viewer know exactly where we are at and what we’d be taking over next! </a:t>
            </a:r>
            <a:r>
              <a:rPr lang="en-US" b="0" baseline="0">
                <a:sym typeface="Wingdings" pitchFamily="2" charset="2"/>
              </a:rPr>
              <a:t></a:t>
            </a:r>
            <a:endParaRPr b="0"/>
          </a:p>
        </p:txBody>
      </p:sp>
    </p:spTree>
    <p:extLst>
      <p:ext uri="{BB962C8B-B14F-4D97-AF65-F5344CB8AC3E}">
        <p14:creationId xmlns:p14="http://schemas.microsoft.com/office/powerpoint/2010/main" val="32686743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Shape 16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5" name="Shape 16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dirty="0"/>
              <a:t>Welcome to Section 1 of the course.  In the previous section we got an introduction to the course and set up a development environment.</a:t>
            </a:r>
          </a:p>
          <a:p>
            <a:pPr lvl="0" rtl="0">
              <a:spcBef>
                <a:spcPts val="0"/>
              </a:spcBef>
              <a:buNone/>
            </a:pPr>
            <a:r>
              <a:rPr lang="en-US" dirty="0"/>
              <a:t>Now we start working with real data and creating visualizations with d3.js from that data</a:t>
            </a:r>
            <a:endParaRPr dirty="0"/>
          </a:p>
        </p:txBody>
      </p:sp>
    </p:spTree>
    <p:extLst>
      <p:ext uri="{BB962C8B-B14F-4D97-AF65-F5344CB8AC3E}">
        <p14:creationId xmlns:p14="http://schemas.microsoft.com/office/powerpoint/2010/main" val="16728177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Shape 20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0" name="Shape 21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dirty="0"/>
              <a:t>This slide, like mentioned above is for multiple pointers. The information above covers the types</a:t>
            </a:r>
            <a:r>
              <a:rPr lang="en-US" baseline="0" dirty="0"/>
              <a:t> of information that can be used in this slide</a:t>
            </a:r>
            <a:endParaRPr lang="en-US" dirty="0"/>
          </a:p>
          <a:p>
            <a:pPr lvl="0" rtl="0">
              <a:spcBef>
                <a:spcPts val="0"/>
              </a:spcBef>
              <a:buNone/>
            </a:pPr>
            <a:endParaRPr lang="en-US" dirty="0"/>
          </a:p>
        </p:txBody>
      </p:sp>
    </p:spTree>
    <p:extLst>
      <p:ext uri="{BB962C8B-B14F-4D97-AF65-F5344CB8AC3E}">
        <p14:creationId xmlns:p14="http://schemas.microsoft.com/office/powerpoint/2010/main" val="3548444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Shape 20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0" name="Shape 21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dirty="0"/>
              <a:t>This slide, like mentioned above is for multiple pointers. The information above covers the types</a:t>
            </a:r>
            <a:r>
              <a:rPr lang="en-US" baseline="0" dirty="0"/>
              <a:t> of information that can be used in this slide</a:t>
            </a:r>
            <a:endParaRPr lang="en-US" dirty="0"/>
          </a:p>
          <a:p>
            <a:pPr lvl="0" rtl="0">
              <a:spcBef>
                <a:spcPts val="0"/>
              </a:spcBef>
              <a:buNone/>
            </a:pPr>
            <a:endParaRPr lang="en-US" dirty="0"/>
          </a:p>
        </p:txBody>
      </p:sp>
    </p:spTree>
    <p:extLst>
      <p:ext uri="{BB962C8B-B14F-4D97-AF65-F5344CB8AC3E}">
        <p14:creationId xmlns:p14="http://schemas.microsoft.com/office/powerpoint/2010/main" val="8265588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Shape 16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5" name="Shape 16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dirty="0"/>
              <a:t>[Mandatory Slide]</a:t>
            </a:r>
            <a:br>
              <a:rPr lang="en-US" dirty="0"/>
            </a:br>
            <a:r>
              <a:rPr lang="en-US" dirty="0"/>
              <a:t>This would be the introduction slide</a:t>
            </a:r>
            <a:r>
              <a:rPr lang="en-US" baseline="0" dirty="0"/>
              <a:t> of the topic that you are covering in this subsection.</a:t>
            </a:r>
          </a:p>
          <a:p>
            <a:pPr lvl="0" rtl="0">
              <a:spcBef>
                <a:spcPts val="0"/>
              </a:spcBef>
              <a:buNone/>
            </a:pPr>
            <a:r>
              <a:rPr lang="en-US" baseline="0" dirty="0"/>
              <a:t>When this slide plays, you could talk about the main aim that we’d be covering in this video.</a:t>
            </a:r>
            <a:endParaRPr/>
          </a:p>
        </p:txBody>
      </p:sp>
    </p:spTree>
    <p:extLst>
      <p:ext uri="{BB962C8B-B14F-4D97-AF65-F5344CB8AC3E}">
        <p14:creationId xmlns:p14="http://schemas.microsoft.com/office/powerpoint/2010/main" val="22039553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Shape 16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5" name="Shape 16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dirty="0"/>
              <a:t>Welcome to the second section of this course, Smart-</a:t>
            </a:r>
            <a:r>
              <a:rPr lang="en-US" dirty="0" err="1"/>
              <a:t>rerendering</a:t>
            </a:r>
            <a:endParaRPr lang="en-US" dirty="0"/>
          </a:p>
          <a:p>
            <a:pPr lvl="0" rtl="0">
              <a:spcBef>
                <a:spcPts val="0"/>
              </a:spcBef>
              <a:buNone/>
            </a:pPr>
            <a:r>
              <a:rPr lang="en-US" dirty="0"/>
              <a:t>In the previous section, we examined working with multi-year data</a:t>
            </a:r>
          </a:p>
          <a:p>
            <a:pPr lvl="0" rtl="0">
              <a:spcBef>
                <a:spcPts val="0"/>
              </a:spcBef>
              <a:buNone/>
            </a:pPr>
            <a:r>
              <a:rPr lang="en-US" dirty="0"/>
              <a:t>By the end we created an animation of our data as we moved through</a:t>
            </a:r>
            <a:r>
              <a:rPr lang="en-US" baseline="0" dirty="0"/>
              <a:t> the various years in that data</a:t>
            </a:r>
          </a:p>
          <a:p>
            <a:pPr lvl="0" rtl="0">
              <a:spcBef>
                <a:spcPts val="0"/>
              </a:spcBef>
              <a:buNone/>
            </a:pPr>
            <a:r>
              <a:rPr lang="en-US" baseline="0" dirty="0"/>
              <a:t>This allowed us to visualize how the data changes over that timeframe</a:t>
            </a:r>
          </a:p>
          <a:p>
            <a:pPr lvl="0" rtl="0">
              <a:spcBef>
                <a:spcPts val="0"/>
              </a:spcBef>
              <a:buNone/>
            </a:pPr>
            <a:r>
              <a:rPr lang="en-US" baseline="0" dirty="0"/>
              <a:t>But we brute forced the rendering, removing all the visuals in every new frame, and then redrawing all of them</a:t>
            </a:r>
          </a:p>
          <a:p>
            <a:pPr lvl="0" rtl="0">
              <a:spcBef>
                <a:spcPts val="0"/>
              </a:spcBef>
              <a:buNone/>
            </a:pPr>
            <a:r>
              <a:rPr lang="en-US" baseline="0" dirty="0"/>
              <a:t>We can optimize this and simply modify existing visuals, or and an remove the few visuals required in each frame.</a:t>
            </a:r>
          </a:p>
          <a:p>
            <a:pPr lvl="0" rtl="0">
              <a:spcBef>
                <a:spcPts val="0"/>
              </a:spcBef>
              <a:buNone/>
            </a:pPr>
            <a:r>
              <a:rPr lang="en-US" baseline="0" dirty="0"/>
              <a:t>That is the purpose of this section, and in learning about the general update pattern in D3.js</a:t>
            </a:r>
            <a:endParaRPr dirty="0"/>
          </a:p>
        </p:txBody>
      </p:sp>
    </p:spTree>
    <p:extLst>
      <p:ext uri="{BB962C8B-B14F-4D97-AF65-F5344CB8AC3E}">
        <p14:creationId xmlns:p14="http://schemas.microsoft.com/office/powerpoint/2010/main" val="27874344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Shape 1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6" name="Shape 17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dirty="0"/>
              <a:t>In this section we will cover three topics.</a:t>
            </a:r>
            <a:endParaRPr dirty="0"/>
          </a:p>
        </p:txBody>
      </p:sp>
    </p:spTree>
    <p:extLst>
      <p:ext uri="{BB962C8B-B14F-4D97-AF65-F5344CB8AC3E}">
        <p14:creationId xmlns:p14="http://schemas.microsoft.com/office/powerpoint/2010/main" val="39710499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Shape 20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0" name="Shape 21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dirty="0"/>
              <a:t>This slide, like mentioned above is for multiple pointers. The information above covers the types</a:t>
            </a:r>
            <a:r>
              <a:rPr lang="en-US" baseline="0" dirty="0"/>
              <a:t> of information that can be used in this slide</a:t>
            </a:r>
            <a:endParaRPr lang="en-US" dirty="0"/>
          </a:p>
          <a:p>
            <a:pPr lvl="0" rtl="0">
              <a:spcBef>
                <a:spcPts val="0"/>
              </a:spcBef>
              <a:buNone/>
            </a:pPr>
            <a:endParaRPr lang="en-US" dirty="0"/>
          </a:p>
        </p:txBody>
      </p:sp>
    </p:spTree>
    <p:extLst>
      <p:ext uri="{BB962C8B-B14F-4D97-AF65-F5344CB8AC3E}">
        <p14:creationId xmlns:p14="http://schemas.microsoft.com/office/powerpoint/2010/main" val="326685022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Shape 2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0" name="Shape 27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dirty="0"/>
              <a:t>[Mandatory Slide]</a:t>
            </a:r>
          </a:p>
          <a:p>
            <a:pPr lvl="0" rtl="0">
              <a:spcBef>
                <a:spcPts val="0"/>
              </a:spcBef>
              <a:buNone/>
            </a:pPr>
            <a:r>
              <a:rPr lang="en-US" b="0" dirty="0"/>
              <a:t>Here</a:t>
            </a:r>
            <a:r>
              <a:rPr lang="en-US" b="0" baseline="0" dirty="0"/>
              <a:t> the name of the next video needs to be mentioned. The narration as you guessed it would be just letting the viewer know exactly where we are at and what we’d be taking over next! </a:t>
            </a:r>
            <a:r>
              <a:rPr lang="en-US" b="0" baseline="0">
                <a:sym typeface="Wingdings" pitchFamily="2" charset="2"/>
              </a:rPr>
              <a:t></a:t>
            </a:r>
            <a:endParaRPr b="0"/>
          </a:p>
        </p:txBody>
      </p:sp>
    </p:spTree>
    <p:extLst>
      <p:ext uri="{BB962C8B-B14F-4D97-AF65-F5344CB8AC3E}">
        <p14:creationId xmlns:p14="http://schemas.microsoft.com/office/powerpoint/2010/main" val="336814940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Shape 16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5" name="Shape 16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dirty="0"/>
              <a:t>Welcome to the second video of this section, titled</a:t>
            </a:r>
            <a:r>
              <a:rPr lang="en-US" baseline="0" dirty="0"/>
              <a:t> “The General Update Pattern”</a:t>
            </a:r>
            <a:endParaRPr dirty="0"/>
          </a:p>
        </p:txBody>
      </p:sp>
    </p:spTree>
    <p:extLst>
      <p:ext uri="{BB962C8B-B14F-4D97-AF65-F5344CB8AC3E}">
        <p14:creationId xmlns:p14="http://schemas.microsoft.com/office/powerpoint/2010/main" val="35663061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Shape 20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0" name="Shape 21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dirty="0"/>
              <a:t>This slide, like mentioned above is for multiple pointers. The information above covers the types</a:t>
            </a:r>
            <a:r>
              <a:rPr lang="en-US" baseline="0" dirty="0"/>
              <a:t> of information that can be used in this slide</a:t>
            </a:r>
            <a:endParaRPr lang="en-US" dirty="0"/>
          </a:p>
          <a:p>
            <a:pPr lvl="0" rtl="0">
              <a:spcBef>
                <a:spcPts val="0"/>
              </a:spcBef>
              <a:buNone/>
            </a:pPr>
            <a:endParaRPr lang="en-US" dirty="0"/>
          </a:p>
        </p:txBody>
      </p:sp>
    </p:spTree>
    <p:extLst>
      <p:ext uri="{BB962C8B-B14F-4D97-AF65-F5344CB8AC3E}">
        <p14:creationId xmlns:p14="http://schemas.microsoft.com/office/powerpoint/2010/main" val="195968646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Shape 25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7" name="Shape 25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4109442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Shape 24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6" name="Shape 24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dirty="0"/>
          </a:p>
        </p:txBody>
      </p:sp>
    </p:spTree>
    <p:extLst>
      <p:ext uri="{BB962C8B-B14F-4D97-AF65-F5344CB8AC3E}">
        <p14:creationId xmlns:p14="http://schemas.microsoft.com/office/powerpoint/2010/main" val="342553416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Shape 20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0" name="Shape 21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dirty="0"/>
              <a:t>This slide, like mentioned above is for multiple pointers. The information above covers the types</a:t>
            </a:r>
            <a:r>
              <a:rPr lang="en-US" baseline="0" dirty="0"/>
              <a:t> of information that can be used in this slide</a:t>
            </a:r>
            <a:endParaRPr lang="en-US" dirty="0"/>
          </a:p>
          <a:p>
            <a:pPr lvl="0" rtl="0">
              <a:spcBef>
                <a:spcPts val="0"/>
              </a:spcBef>
              <a:buNone/>
            </a:pPr>
            <a:endParaRPr lang="en-US" dirty="0"/>
          </a:p>
        </p:txBody>
      </p:sp>
    </p:spTree>
    <p:extLst>
      <p:ext uri="{BB962C8B-B14F-4D97-AF65-F5344CB8AC3E}">
        <p14:creationId xmlns:p14="http://schemas.microsoft.com/office/powerpoint/2010/main" val="404134618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Shape 20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0" name="Shape 21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dirty="0"/>
              <a:t>This slide, like mentioned above is for multiple pointers. The information above covers the types</a:t>
            </a:r>
            <a:r>
              <a:rPr lang="en-US" baseline="0" dirty="0"/>
              <a:t> of information that can be used in this slide</a:t>
            </a:r>
            <a:endParaRPr lang="en-US" dirty="0"/>
          </a:p>
          <a:p>
            <a:pPr lvl="0" rtl="0">
              <a:spcBef>
                <a:spcPts val="0"/>
              </a:spcBef>
              <a:buNone/>
            </a:pPr>
            <a:endParaRPr lang="en-US" dirty="0"/>
          </a:p>
        </p:txBody>
      </p:sp>
    </p:spTree>
    <p:extLst>
      <p:ext uri="{BB962C8B-B14F-4D97-AF65-F5344CB8AC3E}">
        <p14:creationId xmlns:p14="http://schemas.microsoft.com/office/powerpoint/2010/main" val="342457970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Shape 23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5" name="Shape 23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400172871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Shape 2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0" name="Shape 27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dirty="0"/>
              <a:t>[Mandatory Slide]</a:t>
            </a:r>
          </a:p>
          <a:p>
            <a:pPr lvl="0" rtl="0">
              <a:spcBef>
                <a:spcPts val="0"/>
              </a:spcBef>
              <a:buNone/>
            </a:pPr>
            <a:r>
              <a:rPr lang="en-US" b="0" dirty="0"/>
              <a:t>Here</a:t>
            </a:r>
            <a:r>
              <a:rPr lang="en-US" b="0" baseline="0" dirty="0"/>
              <a:t> the name of the next video needs to be mentioned. The narration as you guessed it would be just letting the viewer know exactly where we are at and what we’d be taking over next! </a:t>
            </a:r>
            <a:r>
              <a:rPr lang="en-US" b="0" baseline="0">
                <a:sym typeface="Wingdings" pitchFamily="2" charset="2"/>
              </a:rPr>
              <a:t></a:t>
            </a:r>
            <a:endParaRPr b="0"/>
          </a:p>
        </p:txBody>
      </p:sp>
    </p:spTree>
    <p:extLst>
      <p:ext uri="{BB962C8B-B14F-4D97-AF65-F5344CB8AC3E}">
        <p14:creationId xmlns:p14="http://schemas.microsoft.com/office/powerpoint/2010/main" val="174142591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Shape 16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5" name="Shape 16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dirty="0"/>
              <a:t>Welcome to the second video of this section, titled</a:t>
            </a:r>
            <a:r>
              <a:rPr lang="en-US" baseline="0" dirty="0"/>
              <a:t> “Applying the GUP”</a:t>
            </a:r>
            <a:endParaRPr lang="en-US" dirty="0"/>
          </a:p>
        </p:txBody>
      </p:sp>
    </p:spTree>
    <p:extLst>
      <p:ext uri="{BB962C8B-B14F-4D97-AF65-F5344CB8AC3E}">
        <p14:creationId xmlns:p14="http://schemas.microsoft.com/office/powerpoint/2010/main" val="263060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Shape 1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6" name="Shape 17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dirty="0"/>
              <a:t>In this section we will cover three topics.</a:t>
            </a:r>
            <a:endParaRPr dirty="0"/>
          </a:p>
        </p:txBody>
      </p:sp>
    </p:spTree>
    <p:extLst>
      <p:ext uri="{BB962C8B-B14F-4D97-AF65-F5344CB8AC3E}">
        <p14:creationId xmlns:p14="http://schemas.microsoft.com/office/powerpoint/2010/main" val="126442312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Shape 20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0" name="Shape 21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dirty="0"/>
              <a:t>This slide, like mentioned above is for multiple pointers. The information above covers the types</a:t>
            </a:r>
            <a:r>
              <a:rPr lang="en-US" baseline="0" dirty="0"/>
              <a:t> of information that can be used in this slide</a:t>
            </a:r>
            <a:endParaRPr lang="en-US" dirty="0"/>
          </a:p>
          <a:p>
            <a:pPr lvl="0" rtl="0">
              <a:spcBef>
                <a:spcPts val="0"/>
              </a:spcBef>
              <a:buNone/>
            </a:pPr>
            <a:endParaRPr lang="en-US" dirty="0"/>
          </a:p>
        </p:txBody>
      </p:sp>
    </p:spTree>
    <p:extLst>
      <p:ext uri="{BB962C8B-B14F-4D97-AF65-F5344CB8AC3E}">
        <p14:creationId xmlns:p14="http://schemas.microsoft.com/office/powerpoint/2010/main" val="298765104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Shape 20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0" name="Shape 21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dirty="0"/>
              <a:t>This slide, like mentioned above is for multiple pointers. The information above covers the types</a:t>
            </a:r>
            <a:r>
              <a:rPr lang="en-US" baseline="0" dirty="0"/>
              <a:t> of information that can be used in this slide</a:t>
            </a:r>
            <a:endParaRPr lang="en-US" dirty="0"/>
          </a:p>
          <a:p>
            <a:pPr lvl="0" rtl="0">
              <a:spcBef>
                <a:spcPts val="0"/>
              </a:spcBef>
              <a:buNone/>
            </a:pPr>
            <a:endParaRPr lang="en-US" dirty="0"/>
          </a:p>
        </p:txBody>
      </p:sp>
    </p:spTree>
    <p:extLst>
      <p:ext uri="{BB962C8B-B14F-4D97-AF65-F5344CB8AC3E}">
        <p14:creationId xmlns:p14="http://schemas.microsoft.com/office/powerpoint/2010/main" val="381407500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Shape 16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5" name="Shape 16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dirty="0"/>
              <a:t>[Mandatory Slide]</a:t>
            </a:r>
            <a:br>
              <a:rPr lang="en-US" dirty="0"/>
            </a:br>
            <a:r>
              <a:rPr lang="en-US" dirty="0"/>
              <a:t>This would be the introduction slide</a:t>
            </a:r>
            <a:r>
              <a:rPr lang="en-US" baseline="0" dirty="0"/>
              <a:t> of the topic that you are covering in this subsection.</a:t>
            </a:r>
          </a:p>
          <a:p>
            <a:pPr lvl="0" rtl="0">
              <a:spcBef>
                <a:spcPts val="0"/>
              </a:spcBef>
              <a:buNone/>
            </a:pPr>
            <a:r>
              <a:rPr lang="en-US" baseline="0" dirty="0"/>
              <a:t>When this slide plays, you could talk about the main aim that we’d be covering in this video.</a:t>
            </a:r>
            <a:endParaRPr dirty="0"/>
          </a:p>
        </p:txBody>
      </p:sp>
    </p:spTree>
    <p:extLst>
      <p:ext uri="{BB962C8B-B14F-4D97-AF65-F5344CB8AC3E}">
        <p14:creationId xmlns:p14="http://schemas.microsoft.com/office/powerpoint/2010/main" val="17771328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Shape 16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5" name="Shape 16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dirty="0"/>
              <a:t>[Mandatory Slide]</a:t>
            </a:r>
            <a:br>
              <a:rPr lang="en-US" dirty="0"/>
            </a:br>
            <a:r>
              <a:rPr lang="en-US" dirty="0"/>
              <a:t>This would be the introduction slide</a:t>
            </a:r>
            <a:r>
              <a:rPr lang="en-US" baseline="0" dirty="0"/>
              <a:t> of the topic that you are covering in this subsection.</a:t>
            </a:r>
          </a:p>
          <a:p>
            <a:pPr lvl="0" rtl="0">
              <a:spcBef>
                <a:spcPts val="0"/>
              </a:spcBef>
              <a:buNone/>
            </a:pPr>
            <a:r>
              <a:rPr lang="en-US" baseline="0" dirty="0"/>
              <a:t>When this slide plays, you could talk about the main aim that we’d be covering in this video.</a:t>
            </a:r>
            <a:endParaRPr dirty="0"/>
          </a:p>
        </p:txBody>
      </p:sp>
    </p:spTree>
    <p:extLst>
      <p:ext uri="{BB962C8B-B14F-4D97-AF65-F5344CB8AC3E}">
        <p14:creationId xmlns:p14="http://schemas.microsoft.com/office/powerpoint/2010/main" val="188258104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Shape 1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6" name="Shape 17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dirty="0"/>
              <a:t>In this section we will cover three topics.</a:t>
            </a:r>
            <a:endParaRPr dirty="0"/>
          </a:p>
        </p:txBody>
      </p:sp>
    </p:spTree>
    <p:extLst>
      <p:ext uri="{BB962C8B-B14F-4D97-AF65-F5344CB8AC3E}">
        <p14:creationId xmlns:p14="http://schemas.microsoft.com/office/powerpoint/2010/main" val="76081679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Shape 2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0" name="Shape 27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dirty="0"/>
              <a:t>[Mandatory Slide]</a:t>
            </a:r>
          </a:p>
          <a:p>
            <a:pPr lvl="0" rtl="0">
              <a:spcBef>
                <a:spcPts val="0"/>
              </a:spcBef>
              <a:buNone/>
            </a:pPr>
            <a:r>
              <a:rPr lang="en-US" b="0" dirty="0"/>
              <a:t>Here</a:t>
            </a:r>
            <a:r>
              <a:rPr lang="en-US" b="0" baseline="0" dirty="0"/>
              <a:t> the name of the next video needs to be mentioned. The narration as you guessed it would be just letting the viewer know exactly where we are at and what we’d be taking over next! </a:t>
            </a:r>
            <a:r>
              <a:rPr lang="en-US" b="0" baseline="0">
                <a:sym typeface="Wingdings" pitchFamily="2" charset="2"/>
              </a:rPr>
              <a:t></a:t>
            </a:r>
            <a:endParaRPr b="0"/>
          </a:p>
        </p:txBody>
      </p:sp>
    </p:spTree>
    <p:extLst>
      <p:ext uri="{BB962C8B-B14F-4D97-AF65-F5344CB8AC3E}">
        <p14:creationId xmlns:p14="http://schemas.microsoft.com/office/powerpoint/2010/main" val="6926067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Shape 16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5" name="Shape 16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dirty="0"/>
              <a:t>[Mandatory Slide]</a:t>
            </a:r>
            <a:br>
              <a:rPr lang="en-US" dirty="0"/>
            </a:br>
            <a:r>
              <a:rPr lang="en-US" dirty="0"/>
              <a:t>This would be the introduction slide</a:t>
            </a:r>
            <a:r>
              <a:rPr lang="en-US" baseline="0" dirty="0"/>
              <a:t> of the topic that you are covering in this subsection.</a:t>
            </a:r>
          </a:p>
          <a:p>
            <a:pPr lvl="0" rtl="0">
              <a:spcBef>
                <a:spcPts val="0"/>
              </a:spcBef>
              <a:buNone/>
            </a:pPr>
            <a:r>
              <a:rPr lang="en-US" baseline="0" dirty="0"/>
              <a:t>When this slide plays, you could talk about the main aim that we’d be covering in this video.</a:t>
            </a:r>
            <a:endParaRPr/>
          </a:p>
        </p:txBody>
      </p:sp>
    </p:spTree>
    <p:extLst>
      <p:ext uri="{BB962C8B-B14F-4D97-AF65-F5344CB8AC3E}">
        <p14:creationId xmlns:p14="http://schemas.microsoft.com/office/powerpoint/2010/main" val="350322062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Shape 20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0" name="Shape 21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dirty="0"/>
              <a:t>This slide, like mentioned above is for multiple pointers. The information above covers the types</a:t>
            </a:r>
            <a:r>
              <a:rPr lang="en-US" baseline="0" dirty="0"/>
              <a:t> of information that can be used in this slide</a:t>
            </a:r>
            <a:endParaRPr lang="en-US" dirty="0"/>
          </a:p>
          <a:p>
            <a:pPr lvl="0" rtl="0">
              <a:spcBef>
                <a:spcPts val="0"/>
              </a:spcBef>
              <a:buNone/>
            </a:pPr>
            <a:endParaRPr lang="en-US" dirty="0"/>
          </a:p>
        </p:txBody>
      </p:sp>
    </p:spTree>
    <p:extLst>
      <p:ext uri="{BB962C8B-B14F-4D97-AF65-F5344CB8AC3E}">
        <p14:creationId xmlns:p14="http://schemas.microsoft.com/office/powerpoint/2010/main" val="363170365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Shape 2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0" name="Shape 27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dirty="0"/>
              <a:t>[Mandatory Slide]</a:t>
            </a:r>
          </a:p>
          <a:p>
            <a:pPr lvl="0" rtl="0">
              <a:spcBef>
                <a:spcPts val="0"/>
              </a:spcBef>
              <a:buNone/>
            </a:pPr>
            <a:r>
              <a:rPr lang="en-US" b="0" dirty="0"/>
              <a:t>Here</a:t>
            </a:r>
            <a:r>
              <a:rPr lang="en-US" b="0" baseline="0" dirty="0"/>
              <a:t> the name of the next video needs to be mentioned. The narration as you guessed it would be just letting the viewer know exactly where we are at and what we’d be taking over next! </a:t>
            </a:r>
            <a:r>
              <a:rPr lang="en-US" b="0" baseline="0">
                <a:sym typeface="Wingdings" pitchFamily="2" charset="2"/>
              </a:rPr>
              <a:t></a:t>
            </a:r>
            <a:endParaRPr b="0"/>
          </a:p>
        </p:txBody>
      </p:sp>
    </p:spTree>
    <p:extLst>
      <p:ext uri="{BB962C8B-B14F-4D97-AF65-F5344CB8AC3E}">
        <p14:creationId xmlns:p14="http://schemas.microsoft.com/office/powerpoint/2010/main" val="46250892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Shape 16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5" name="Shape 16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dirty="0"/>
              <a:t>[Mandatory Slide]</a:t>
            </a:r>
            <a:br>
              <a:rPr lang="en-US" dirty="0"/>
            </a:br>
            <a:r>
              <a:rPr lang="en-US" dirty="0"/>
              <a:t>This would be the introduction slide</a:t>
            </a:r>
            <a:r>
              <a:rPr lang="en-US" baseline="0" dirty="0"/>
              <a:t> of the topic that you are covering in this subsection.</a:t>
            </a:r>
          </a:p>
          <a:p>
            <a:pPr lvl="0" rtl="0">
              <a:spcBef>
                <a:spcPts val="0"/>
              </a:spcBef>
              <a:buNone/>
            </a:pPr>
            <a:r>
              <a:rPr lang="en-US" baseline="0" dirty="0"/>
              <a:t>When this slide plays, you could talk about the main aim that we’d be covering in this video.</a:t>
            </a:r>
            <a:endParaRPr/>
          </a:p>
        </p:txBody>
      </p:sp>
    </p:spTree>
    <p:extLst>
      <p:ext uri="{BB962C8B-B14F-4D97-AF65-F5344CB8AC3E}">
        <p14:creationId xmlns:p14="http://schemas.microsoft.com/office/powerpoint/2010/main" val="21092153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Shape 2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0" name="Shape 27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dirty="0"/>
              <a:t>[Mandatory Slide]</a:t>
            </a:r>
          </a:p>
          <a:p>
            <a:pPr lvl="0" rtl="0">
              <a:spcBef>
                <a:spcPts val="0"/>
              </a:spcBef>
              <a:buNone/>
            </a:pPr>
            <a:r>
              <a:rPr lang="en-US" b="0" dirty="0"/>
              <a:t>Here</a:t>
            </a:r>
            <a:r>
              <a:rPr lang="en-US" b="0" baseline="0" dirty="0"/>
              <a:t> the name of the next video needs to be mentioned. The narration as you guessed it would be just letting the viewer know exactly where we are at and what we’d be taking over next! </a:t>
            </a:r>
            <a:r>
              <a:rPr lang="en-US" b="0" baseline="0" dirty="0">
                <a:sym typeface="Wingdings" pitchFamily="2" charset="2"/>
              </a:rPr>
              <a:t></a:t>
            </a:r>
            <a:endParaRPr b="0" dirty="0"/>
          </a:p>
        </p:txBody>
      </p:sp>
    </p:spTree>
    <p:extLst>
      <p:ext uri="{BB962C8B-B14F-4D97-AF65-F5344CB8AC3E}">
        <p14:creationId xmlns:p14="http://schemas.microsoft.com/office/powerpoint/2010/main" val="351636219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Shape 20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0" name="Shape 21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dirty="0"/>
              <a:t>This slide, like mentioned above is for multiple pointers. The information above covers the types</a:t>
            </a:r>
            <a:r>
              <a:rPr lang="en-US" baseline="0" dirty="0"/>
              <a:t> of information that can be used in this slide</a:t>
            </a:r>
            <a:endParaRPr lang="en-US" dirty="0"/>
          </a:p>
          <a:p>
            <a:pPr lvl="0" rtl="0">
              <a:spcBef>
                <a:spcPts val="0"/>
              </a:spcBef>
              <a:buNone/>
            </a:pPr>
            <a:endParaRPr lang="en-US" dirty="0"/>
          </a:p>
        </p:txBody>
      </p:sp>
    </p:spTree>
    <p:extLst>
      <p:ext uri="{BB962C8B-B14F-4D97-AF65-F5344CB8AC3E}">
        <p14:creationId xmlns:p14="http://schemas.microsoft.com/office/powerpoint/2010/main" val="425405763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Shape 20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0" name="Shape 21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dirty="0"/>
              <a:t>This slide, like mentioned above is for multiple pointers. The information above covers the types</a:t>
            </a:r>
            <a:r>
              <a:rPr lang="en-US" baseline="0" dirty="0"/>
              <a:t> of information that can be used in this slide</a:t>
            </a:r>
            <a:endParaRPr lang="en-US" dirty="0"/>
          </a:p>
          <a:p>
            <a:pPr lvl="0" rtl="0">
              <a:spcBef>
                <a:spcPts val="0"/>
              </a:spcBef>
              <a:buNone/>
            </a:pPr>
            <a:endParaRPr lang="en-US" dirty="0"/>
          </a:p>
        </p:txBody>
      </p:sp>
    </p:spTree>
    <p:extLst>
      <p:ext uri="{BB962C8B-B14F-4D97-AF65-F5344CB8AC3E}">
        <p14:creationId xmlns:p14="http://schemas.microsoft.com/office/powerpoint/2010/main" val="126826715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Shape 16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5" name="Shape 16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dirty="0"/>
              <a:t>[Mandatory Slide]</a:t>
            </a:r>
            <a:br>
              <a:rPr lang="en-US" dirty="0"/>
            </a:br>
            <a:r>
              <a:rPr lang="en-US" dirty="0"/>
              <a:t>This would be the introduction slide</a:t>
            </a:r>
            <a:r>
              <a:rPr lang="en-US" baseline="0" dirty="0"/>
              <a:t> of the topic that you are covering in this subsection.</a:t>
            </a:r>
          </a:p>
          <a:p>
            <a:pPr lvl="0" rtl="0">
              <a:spcBef>
                <a:spcPts val="0"/>
              </a:spcBef>
              <a:buNone/>
            </a:pPr>
            <a:r>
              <a:rPr lang="en-US" baseline="0" dirty="0"/>
              <a:t>When this slide plays, you could talk about the main aim that we’d be covering in this video.</a:t>
            </a:r>
            <a:endParaRPr/>
          </a:p>
        </p:txBody>
      </p:sp>
    </p:spTree>
    <p:extLst>
      <p:ext uri="{BB962C8B-B14F-4D97-AF65-F5344CB8AC3E}">
        <p14:creationId xmlns:p14="http://schemas.microsoft.com/office/powerpoint/2010/main" val="314589314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Shape 16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5" name="Shape 16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dirty="0"/>
              <a:t>[Mandatory Slide]</a:t>
            </a:r>
            <a:br>
              <a:rPr lang="en-US" dirty="0"/>
            </a:br>
            <a:r>
              <a:rPr lang="en-US" dirty="0"/>
              <a:t>This would be the introduction slide</a:t>
            </a:r>
            <a:r>
              <a:rPr lang="en-US" baseline="0" dirty="0"/>
              <a:t> of the topic that you are covering in this subsection.</a:t>
            </a:r>
          </a:p>
          <a:p>
            <a:pPr lvl="0" rtl="0">
              <a:spcBef>
                <a:spcPts val="0"/>
              </a:spcBef>
              <a:buNone/>
            </a:pPr>
            <a:r>
              <a:rPr lang="en-US" baseline="0" dirty="0"/>
              <a:t>When this slide plays, you could talk about the main aim that we’d be covering in this video.</a:t>
            </a:r>
            <a:endParaRPr dirty="0"/>
          </a:p>
        </p:txBody>
      </p:sp>
    </p:spTree>
    <p:extLst>
      <p:ext uri="{BB962C8B-B14F-4D97-AF65-F5344CB8AC3E}">
        <p14:creationId xmlns:p14="http://schemas.microsoft.com/office/powerpoint/2010/main" val="123008521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Shape 1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6" name="Shape 17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dirty="0"/>
              <a:t>In this section we will cover three topics.</a:t>
            </a:r>
            <a:endParaRPr dirty="0"/>
          </a:p>
        </p:txBody>
      </p:sp>
    </p:spTree>
    <p:extLst>
      <p:ext uri="{BB962C8B-B14F-4D97-AF65-F5344CB8AC3E}">
        <p14:creationId xmlns:p14="http://schemas.microsoft.com/office/powerpoint/2010/main" val="217443934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Shape 2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0" name="Shape 27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dirty="0"/>
              <a:t>[Mandatory Slide]</a:t>
            </a:r>
          </a:p>
          <a:p>
            <a:pPr lvl="0" rtl="0">
              <a:spcBef>
                <a:spcPts val="0"/>
              </a:spcBef>
              <a:buNone/>
            </a:pPr>
            <a:r>
              <a:rPr lang="en-US" b="0" dirty="0"/>
              <a:t>Here</a:t>
            </a:r>
            <a:r>
              <a:rPr lang="en-US" b="0" baseline="0" dirty="0"/>
              <a:t> the name of the next video needs to be mentioned. The narration as you guessed it would be just letting the viewer know exactly where we are at and what we’d be taking over next! </a:t>
            </a:r>
            <a:r>
              <a:rPr lang="en-US" b="0" baseline="0">
                <a:sym typeface="Wingdings" pitchFamily="2" charset="2"/>
              </a:rPr>
              <a:t></a:t>
            </a:r>
            <a:endParaRPr b="0"/>
          </a:p>
        </p:txBody>
      </p:sp>
    </p:spTree>
    <p:extLst>
      <p:ext uri="{BB962C8B-B14F-4D97-AF65-F5344CB8AC3E}">
        <p14:creationId xmlns:p14="http://schemas.microsoft.com/office/powerpoint/2010/main" val="271448428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Shape 16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5" name="Shape 16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dirty="0"/>
              <a:t>[Mandatory Slide]</a:t>
            </a:r>
            <a:br>
              <a:rPr lang="en-US" dirty="0"/>
            </a:br>
            <a:r>
              <a:rPr lang="en-US" dirty="0"/>
              <a:t>This would be the introduction slide</a:t>
            </a:r>
            <a:r>
              <a:rPr lang="en-US" baseline="0" dirty="0"/>
              <a:t> of the topic that you are covering in this subsection.</a:t>
            </a:r>
          </a:p>
          <a:p>
            <a:pPr lvl="0" rtl="0">
              <a:spcBef>
                <a:spcPts val="0"/>
              </a:spcBef>
              <a:buNone/>
            </a:pPr>
            <a:r>
              <a:rPr lang="en-US" baseline="0" dirty="0"/>
              <a:t>When this slide plays, you could talk about the main aim that we’d be covering in this video.</a:t>
            </a:r>
            <a:endParaRPr/>
          </a:p>
        </p:txBody>
      </p:sp>
    </p:spTree>
    <p:extLst>
      <p:ext uri="{BB962C8B-B14F-4D97-AF65-F5344CB8AC3E}">
        <p14:creationId xmlns:p14="http://schemas.microsoft.com/office/powerpoint/2010/main" val="171897889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Shape 20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0" name="Shape 21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dirty="0"/>
              <a:t>This slide, like mentioned above is for multiple pointers. The information above covers the types</a:t>
            </a:r>
            <a:r>
              <a:rPr lang="en-US" baseline="0" dirty="0"/>
              <a:t> of information that can be used in this slide</a:t>
            </a:r>
            <a:endParaRPr lang="en-US" dirty="0"/>
          </a:p>
          <a:p>
            <a:pPr lvl="0" rtl="0">
              <a:spcBef>
                <a:spcPts val="0"/>
              </a:spcBef>
              <a:buNone/>
            </a:pPr>
            <a:endParaRPr lang="en-US" dirty="0"/>
          </a:p>
        </p:txBody>
      </p:sp>
    </p:spTree>
    <p:extLst>
      <p:ext uri="{BB962C8B-B14F-4D97-AF65-F5344CB8AC3E}">
        <p14:creationId xmlns:p14="http://schemas.microsoft.com/office/powerpoint/2010/main" val="231553625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Shape 2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0" name="Shape 27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dirty="0"/>
              <a:t>[Mandatory Slide]</a:t>
            </a:r>
          </a:p>
          <a:p>
            <a:pPr lvl="0" rtl="0">
              <a:spcBef>
                <a:spcPts val="0"/>
              </a:spcBef>
              <a:buNone/>
            </a:pPr>
            <a:r>
              <a:rPr lang="en-US" b="0" dirty="0"/>
              <a:t>Here</a:t>
            </a:r>
            <a:r>
              <a:rPr lang="en-US" b="0" baseline="0" dirty="0"/>
              <a:t> the name of the next video needs to be mentioned. The narration as you guessed it would be just letting the viewer know exactly where we are at and what we’d be taking over next! </a:t>
            </a:r>
            <a:r>
              <a:rPr lang="en-US" b="0" baseline="0">
                <a:sym typeface="Wingdings" pitchFamily="2" charset="2"/>
              </a:rPr>
              <a:t></a:t>
            </a:r>
            <a:endParaRPr b="0"/>
          </a:p>
        </p:txBody>
      </p:sp>
    </p:spTree>
    <p:extLst>
      <p:ext uri="{BB962C8B-B14F-4D97-AF65-F5344CB8AC3E}">
        <p14:creationId xmlns:p14="http://schemas.microsoft.com/office/powerpoint/2010/main" val="177902626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Shape 16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5" name="Shape 16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dirty="0"/>
              <a:t>[Mandatory Slide]</a:t>
            </a:r>
            <a:br>
              <a:rPr lang="en-US" dirty="0"/>
            </a:br>
            <a:r>
              <a:rPr lang="en-US" dirty="0"/>
              <a:t>This would be the introduction slide</a:t>
            </a:r>
            <a:r>
              <a:rPr lang="en-US" baseline="0" dirty="0"/>
              <a:t> of the topic that you are covering in this subsection.</a:t>
            </a:r>
          </a:p>
          <a:p>
            <a:pPr lvl="0" rtl="0">
              <a:spcBef>
                <a:spcPts val="0"/>
              </a:spcBef>
              <a:buNone/>
            </a:pPr>
            <a:r>
              <a:rPr lang="en-US" baseline="0" dirty="0"/>
              <a:t>When this slide plays, you could talk about the main aim that we’d be covering in this video.</a:t>
            </a:r>
            <a:endParaRPr/>
          </a:p>
        </p:txBody>
      </p:sp>
    </p:spTree>
    <p:extLst>
      <p:ext uri="{BB962C8B-B14F-4D97-AF65-F5344CB8AC3E}">
        <p14:creationId xmlns:p14="http://schemas.microsoft.com/office/powerpoint/2010/main" val="1374253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Shape 16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5" name="Shape 16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dirty="0"/>
              <a:t>Welcome to the first section of the course.</a:t>
            </a:r>
          </a:p>
          <a:p>
            <a:pPr lvl="0" rtl="0">
              <a:spcBef>
                <a:spcPts val="0"/>
              </a:spcBef>
              <a:buNone/>
            </a:pPr>
            <a:r>
              <a:rPr lang="en-US" dirty="0"/>
              <a:t>Loading and examining the data</a:t>
            </a:r>
          </a:p>
          <a:p>
            <a:pPr lvl="0" rtl="0">
              <a:spcBef>
                <a:spcPts val="0"/>
              </a:spcBef>
              <a:buNone/>
            </a:pPr>
            <a:r>
              <a:rPr lang="en-US" dirty="0"/>
              <a:t>In the previous volume and sections we had an overview of the course and set up a d3.js development environment.</a:t>
            </a:r>
          </a:p>
          <a:p>
            <a:pPr lvl="0" rtl="0">
              <a:spcBef>
                <a:spcPts val="0"/>
              </a:spcBef>
              <a:buNone/>
            </a:pPr>
            <a:r>
              <a:rPr lang="en-US" dirty="0"/>
              <a:t>In this section we will examine the data that we will use for our visualization</a:t>
            </a:r>
          </a:p>
          <a:p>
            <a:pPr lvl="0" rtl="0">
              <a:spcBef>
                <a:spcPts val="0"/>
              </a:spcBef>
              <a:buNone/>
            </a:pPr>
            <a:r>
              <a:rPr lang="en-US" dirty="0"/>
              <a:t>Every visualization starts with data, and getting a good understanding of the data is critical</a:t>
            </a:r>
          </a:p>
          <a:p>
            <a:pPr lvl="0" rtl="0">
              <a:spcBef>
                <a:spcPts val="0"/>
              </a:spcBef>
              <a:buNone/>
            </a:pPr>
            <a:endParaRPr dirty="0"/>
          </a:p>
        </p:txBody>
      </p:sp>
    </p:spTree>
    <p:extLst>
      <p:ext uri="{BB962C8B-B14F-4D97-AF65-F5344CB8AC3E}">
        <p14:creationId xmlns:p14="http://schemas.microsoft.com/office/powerpoint/2010/main" val="353182021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Shape 20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0" name="Shape 21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dirty="0"/>
              <a:t>This slide, like mentioned above is for multiple pointers. The information above covers the types</a:t>
            </a:r>
            <a:r>
              <a:rPr lang="en-US" baseline="0" dirty="0"/>
              <a:t> of information that can be used in this slide</a:t>
            </a:r>
            <a:endParaRPr lang="en-US" dirty="0"/>
          </a:p>
          <a:p>
            <a:pPr lvl="0" rtl="0">
              <a:spcBef>
                <a:spcPts val="0"/>
              </a:spcBef>
              <a:buNone/>
            </a:pPr>
            <a:endParaRPr lang="en-US" dirty="0"/>
          </a:p>
        </p:txBody>
      </p:sp>
    </p:spTree>
    <p:extLst>
      <p:ext uri="{BB962C8B-B14F-4D97-AF65-F5344CB8AC3E}">
        <p14:creationId xmlns:p14="http://schemas.microsoft.com/office/powerpoint/2010/main" val="223468113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Shape 2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0" name="Shape 27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dirty="0"/>
              <a:t>[Mandatory Slide]</a:t>
            </a:r>
          </a:p>
          <a:p>
            <a:pPr lvl="0" rtl="0">
              <a:spcBef>
                <a:spcPts val="0"/>
              </a:spcBef>
              <a:buNone/>
            </a:pPr>
            <a:r>
              <a:rPr lang="en-US" b="0" dirty="0"/>
              <a:t>Here</a:t>
            </a:r>
            <a:r>
              <a:rPr lang="en-US" b="0" baseline="0" dirty="0"/>
              <a:t> the name of the next video needs to be mentioned. The narration as you guessed it would be just letting the viewer know exactly where we are at and what we’d be taking over next! </a:t>
            </a:r>
            <a:r>
              <a:rPr lang="en-US" b="0" baseline="0">
                <a:sym typeface="Wingdings" pitchFamily="2" charset="2"/>
              </a:rPr>
              <a:t></a:t>
            </a:r>
            <a:endParaRPr b="0"/>
          </a:p>
        </p:txBody>
      </p:sp>
    </p:spTree>
    <p:extLst>
      <p:ext uri="{BB962C8B-B14F-4D97-AF65-F5344CB8AC3E}">
        <p14:creationId xmlns:p14="http://schemas.microsoft.com/office/powerpoint/2010/main" val="321903001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Shape 16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5" name="Shape 16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dirty="0"/>
              <a:t>[Mandatory Slide]</a:t>
            </a:r>
            <a:br>
              <a:rPr lang="en-US" dirty="0"/>
            </a:br>
            <a:r>
              <a:rPr lang="en-US" dirty="0"/>
              <a:t>This would be the introduction slide</a:t>
            </a:r>
            <a:r>
              <a:rPr lang="en-US" baseline="0" dirty="0"/>
              <a:t> of the topic that you are covering in this subsection.</a:t>
            </a:r>
          </a:p>
          <a:p>
            <a:pPr lvl="0" rtl="0">
              <a:spcBef>
                <a:spcPts val="0"/>
              </a:spcBef>
              <a:buNone/>
            </a:pPr>
            <a:r>
              <a:rPr lang="en-US" baseline="0" dirty="0"/>
              <a:t>When this slide plays, you could talk about the main aim that we’d be covering in this video.</a:t>
            </a:r>
            <a:endParaRPr/>
          </a:p>
        </p:txBody>
      </p:sp>
    </p:spTree>
    <p:extLst>
      <p:ext uri="{BB962C8B-B14F-4D97-AF65-F5344CB8AC3E}">
        <p14:creationId xmlns:p14="http://schemas.microsoft.com/office/powerpoint/2010/main" val="256763329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Shape 20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0" name="Shape 21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dirty="0"/>
              <a:t>This slide, like mentioned above is for multiple pointers. The information above covers the types</a:t>
            </a:r>
            <a:r>
              <a:rPr lang="en-US" baseline="0" dirty="0"/>
              <a:t> of information that can be used in this slide</a:t>
            </a:r>
            <a:endParaRPr lang="en-US" dirty="0"/>
          </a:p>
          <a:p>
            <a:pPr lvl="0" rtl="0">
              <a:spcBef>
                <a:spcPts val="0"/>
              </a:spcBef>
              <a:buNone/>
            </a:pPr>
            <a:endParaRPr lang="en-US" dirty="0"/>
          </a:p>
        </p:txBody>
      </p:sp>
    </p:spTree>
    <p:extLst>
      <p:ext uri="{BB962C8B-B14F-4D97-AF65-F5344CB8AC3E}">
        <p14:creationId xmlns:p14="http://schemas.microsoft.com/office/powerpoint/2010/main" val="411277703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Shape 2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0" name="Shape 27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dirty="0"/>
              <a:t>[Mandatory Slide]</a:t>
            </a:r>
          </a:p>
          <a:p>
            <a:pPr lvl="0" rtl="0">
              <a:spcBef>
                <a:spcPts val="0"/>
              </a:spcBef>
              <a:buNone/>
            </a:pPr>
            <a:r>
              <a:rPr lang="en-US" b="0" dirty="0"/>
              <a:t>Here</a:t>
            </a:r>
            <a:r>
              <a:rPr lang="en-US" b="0" baseline="0" dirty="0"/>
              <a:t> the name of the next video needs to be mentioned. The narration as you guessed it would be just letting the viewer know exactly where we are at and what we’d be taking over next! </a:t>
            </a:r>
            <a:r>
              <a:rPr lang="en-US" b="0" baseline="0">
                <a:sym typeface="Wingdings" pitchFamily="2" charset="2"/>
              </a:rPr>
              <a:t></a:t>
            </a:r>
            <a:endParaRPr b="0"/>
          </a:p>
        </p:txBody>
      </p:sp>
    </p:spTree>
    <p:extLst>
      <p:ext uri="{BB962C8B-B14F-4D97-AF65-F5344CB8AC3E}">
        <p14:creationId xmlns:p14="http://schemas.microsoft.com/office/powerpoint/2010/main" val="98725092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Shape 16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5" name="Shape 16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dirty="0"/>
              <a:t>[Mandatory Slide]</a:t>
            </a:r>
            <a:br>
              <a:rPr lang="en-US" dirty="0"/>
            </a:br>
            <a:r>
              <a:rPr lang="en-US" dirty="0"/>
              <a:t>This would be the introduction slide</a:t>
            </a:r>
            <a:r>
              <a:rPr lang="en-US" baseline="0" dirty="0"/>
              <a:t> of the topic that you are covering in this subsection.</a:t>
            </a:r>
          </a:p>
          <a:p>
            <a:pPr lvl="0" rtl="0">
              <a:spcBef>
                <a:spcPts val="0"/>
              </a:spcBef>
              <a:buNone/>
            </a:pPr>
            <a:r>
              <a:rPr lang="en-US" baseline="0" dirty="0"/>
              <a:t>When this slide plays, you could talk about the main aim that we’d be covering in this video.</a:t>
            </a:r>
            <a:endParaRPr/>
          </a:p>
        </p:txBody>
      </p:sp>
    </p:spTree>
    <p:extLst>
      <p:ext uri="{BB962C8B-B14F-4D97-AF65-F5344CB8AC3E}">
        <p14:creationId xmlns:p14="http://schemas.microsoft.com/office/powerpoint/2010/main" val="59964024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Shape 20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0" name="Shape 21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dirty="0"/>
              <a:t>This slide, like mentioned above is for multiple pointers. The information above covers the types</a:t>
            </a:r>
            <a:r>
              <a:rPr lang="en-US" baseline="0" dirty="0"/>
              <a:t> of information that can be used in this slide</a:t>
            </a:r>
            <a:endParaRPr lang="en-US" dirty="0"/>
          </a:p>
          <a:p>
            <a:pPr lvl="0" rtl="0">
              <a:spcBef>
                <a:spcPts val="0"/>
              </a:spcBef>
              <a:buNone/>
            </a:pPr>
            <a:endParaRPr lang="en-US" dirty="0"/>
          </a:p>
        </p:txBody>
      </p:sp>
    </p:spTree>
    <p:extLst>
      <p:ext uri="{BB962C8B-B14F-4D97-AF65-F5344CB8AC3E}">
        <p14:creationId xmlns:p14="http://schemas.microsoft.com/office/powerpoint/2010/main" val="134662323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Shape 20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0" name="Shape 21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dirty="0"/>
              <a:t>This slide, like mentioned above is for multiple pointers. The information above covers the types</a:t>
            </a:r>
            <a:r>
              <a:rPr lang="en-US" baseline="0" dirty="0"/>
              <a:t> of information that can be used in this slide</a:t>
            </a:r>
            <a:endParaRPr lang="en-US" dirty="0"/>
          </a:p>
          <a:p>
            <a:pPr lvl="0" rtl="0">
              <a:spcBef>
                <a:spcPts val="0"/>
              </a:spcBef>
              <a:buNone/>
            </a:pPr>
            <a:endParaRPr lang="en-US" dirty="0"/>
          </a:p>
        </p:txBody>
      </p:sp>
    </p:spTree>
    <p:extLst>
      <p:ext uri="{BB962C8B-B14F-4D97-AF65-F5344CB8AC3E}">
        <p14:creationId xmlns:p14="http://schemas.microsoft.com/office/powerpoint/2010/main" val="257277381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Shape 16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5" name="Shape 16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dirty="0"/>
              <a:t>[Mandatory Slide]</a:t>
            </a:r>
            <a:br>
              <a:rPr lang="en-US" dirty="0"/>
            </a:br>
            <a:r>
              <a:rPr lang="en-US" dirty="0"/>
              <a:t>This would be the introduction slide</a:t>
            </a:r>
            <a:r>
              <a:rPr lang="en-US" baseline="0" dirty="0"/>
              <a:t> of the topic that you are covering in this subsection.</a:t>
            </a:r>
          </a:p>
          <a:p>
            <a:pPr lvl="0" rtl="0">
              <a:spcBef>
                <a:spcPts val="0"/>
              </a:spcBef>
              <a:buNone/>
            </a:pPr>
            <a:r>
              <a:rPr lang="en-US" baseline="0" dirty="0"/>
              <a:t>When this slide plays, you could talk about the main aim that we’d be covering in this video.</a:t>
            </a:r>
            <a:endParaRPr/>
          </a:p>
        </p:txBody>
      </p:sp>
    </p:spTree>
    <p:extLst>
      <p:ext uri="{BB962C8B-B14F-4D97-AF65-F5344CB8AC3E}">
        <p14:creationId xmlns:p14="http://schemas.microsoft.com/office/powerpoint/2010/main" val="15948775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Shape 16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5" name="Shape 16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dirty="0"/>
              <a:t>[Mandatory Slide]</a:t>
            </a:r>
            <a:br>
              <a:rPr lang="en-US" dirty="0"/>
            </a:br>
            <a:r>
              <a:rPr lang="en-US" dirty="0"/>
              <a:t>This would be the introduction slide</a:t>
            </a:r>
            <a:r>
              <a:rPr lang="en-US" baseline="0" dirty="0"/>
              <a:t> of the topic that you are covering in this subsection.</a:t>
            </a:r>
          </a:p>
          <a:p>
            <a:pPr lvl="0" rtl="0">
              <a:spcBef>
                <a:spcPts val="0"/>
              </a:spcBef>
              <a:buNone/>
            </a:pPr>
            <a:r>
              <a:rPr lang="en-US" baseline="0" dirty="0"/>
              <a:t>When this slide plays, you could talk about the main aim that we’d be covering in this video.</a:t>
            </a:r>
            <a:endParaRPr dirty="0"/>
          </a:p>
        </p:txBody>
      </p:sp>
    </p:spTree>
    <p:extLst>
      <p:ext uri="{BB962C8B-B14F-4D97-AF65-F5344CB8AC3E}">
        <p14:creationId xmlns:p14="http://schemas.microsoft.com/office/powerpoint/2010/main" val="26002984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Shape 1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6" name="Shape 17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dirty="0"/>
              <a:t>In this section we will cover three topics.</a:t>
            </a:r>
            <a:endParaRPr dirty="0"/>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Shape 1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6" name="Shape 17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dirty="0"/>
              <a:t>In this section we will cover three topics.</a:t>
            </a:r>
            <a:endParaRPr dirty="0"/>
          </a:p>
        </p:txBody>
      </p:sp>
    </p:spTree>
    <p:extLst>
      <p:ext uri="{BB962C8B-B14F-4D97-AF65-F5344CB8AC3E}">
        <p14:creationId xmlns:p14="http://schemas.microsoft.com/office/powerpoint/2010/main" val="404456826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Shape 16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5" name="Shape 16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dirty="0"/>
              <a:t>[Mandatory Slide]</a:t>
            </a:r>
            <a:br>
              <a:rPr lang="en-US" dirty="0"/>
            </a:br>
            <a:r>
              <a:rPr lang="en-US" dirty="0"/>
              <a:t>This would be the introduction slide</a:t>
            </a:r>
            <a:r>
              <a:rPr lang="en-US" baseline="0" dirty="0"/>
              <a:t> of the topic that you are covering in this subsection.</a:t>
            </a:r>
          </a:p>
          <a:p>
            <a:pPr lvl="0" rtl="0">
              <a:spcBef>
                <a:spcPts val="0"/>
              </a:spcBef>
              <a:buNone/>
            </a:pPr>
            <a:r>
              <a:rPr lang="en-US" baseline="0" dirty="0"/>
              <a:t>When this slide plays, you could talk about the main aim that we’d be covering in this video.</a:t>
            </a:r>
            <a:endParaRPr/>
          </a:p>
        </p:txBody>
      </p:sp>
    </p:spTree>
    <p:extLst>
      <p:ext uri="{BB962C8B-B14F-4D97-AF65-F5344CB8AC3E}">
        <p14:creationId xmlns:p14="http://schemas.microsoft.com/office/powerpoint/2010/main" val="300027440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Shape 20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0" name="Shape 21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dirty="0"/>
              <a:t>This slide, like mentioned above is for multiple pointers. The information above covers the types</a:t>
            </a:r>
            <a:r>
              <a:rPr lang="en-US" baseline="0" dirty="0"/>
              <a:t> of information that can be used in this slide</a:t>
            </a:r>
            <a:endParaRPr lang="en-US" dirty="0"/>
          </a:p>
          <a:p>
            <a:pPr lvl="0" rtl="0">
              <a:spcBef>
                <a:spcPts val="0"/>
              </a:spcBef>
              <a:buNone/>
            </a:pPr>
            <a:endParaRPr lang="en-US" dirty="0"/>
          </a:p>
        </p:txBody>
      </p:sp>
    </p:spTree>
    <p:extLst>
      <p:ext uri="{BB962C8B-B14F-4D97-AF65-F5344CB8AC3E}">
        <p14:creationId xmlns:p14="http://schemas.microsoft.com/office/powerpoint/2010/main" val="229842167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Shape 2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0" name="Shape 27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dirty="0"/>
              <a:t>[Mandatory Slide]</a:t>
            </a:r>
          </a:p>
          <a:p>
            <a:pPr lvl="0" rtl="0">
              <a:spcBef>
                <a:spcPts val="0"/>
              </a:spcBef>
              <a:buNone/>
            </a:pPr>
            <a:r>
              <a:rPr lang="en-US" b="0" dirty="0"/>
              <a:t>Here</a:t>
            </a:r>
            <a:r>
              <a:rPr lang="en-US" b="0" baseline="0" dirty="0"/>
              <a:t> the name of the next video needs to be mentioned. The narration as you guessed it would be just letting the viewer know exactly where we are at and what we’d be taking over next! </a:t>
            </a:r>
            <a:r>
              <a:rPr lang="en-US" b="0" baseline="0">
                <a:sym typeface="Wingdings" pitchFamily="2" charset="2"/>
              </a:rPr>
              <a:t></a:t>
            </a:r>
            <a:endParaRPr b="0"/>
          </a:p>
        </p:txBody>
      </p:sp>
    </p:spTree>
    <p:extLst>
      <p:ext uri="{BB962C8B-B14F-4D97-AF65-F5344CB8AC3E}">
        <p14:creationId xmlns:p14="http://schemas.microsoft.com/office/powerpoint/2010/main" val="293277442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Shape 16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5" name="Shape 16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dirty="0"/>
              <a:t>[Mandatory Slide]</a:t>
            </a:r>
            <a:br>
              <a:rPr lang="en-US" dirty="0"/>
            </a:br>
            <a:r>
              <a:rPr lang="en-US" dirty="0"/>
              <a:t>This would be the introduction slide</a:t>
            </a:r>
            <a:r>
              <a:rPr lang="en-US" baseline="0" dirty="0"/>
              <a:t> of the topic that you are covering in this subsection.</a:t>
            </a:r>
          </a:p>
          <a:p>
            <a:pPr lvl="0" rtl="0">
              <a:spcBef>
                <a:spcPts val="0"/>
              </a:spcBef>
              <a:buNone/>
            </a:pPr>
            <a:r>
              <a:rPr lang="en-US" baseline="0" dirty="0"/>
              <a:t>When this slide plays, you could talk about the main aim that we’d be covering in this video.</a:t>
            </a:r>
            <a:endParaRPr/>
          </a:p>
        </p:txBody>
      </p:sp>
    </p:spTree>
    <p:extLst>
      <p:ext uri="{BB962C8B-B14F-4D97-AF65-F5344CB8AC3E}">
        <p14:creationId xmlns:p14="http://schemas.microsoft.com/office/powerpoint/2010/main" val="200039219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Shape 20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0" name="Shape 21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dirty="0"/>
              <a:t>This slide, like mentioned above is for multiple pointers. The information above covers the types</a:t>
            </a:r>
            <a:r>
              <a:rPr lang="en-US" baseline="0" dirty="0"/>
              <a:t> of information that can be used in this slide</a:t>
            </a:r>
            <a:endParaRPr lang="en-US" dirty="0"/>
          </a:p>
          <a:p>
            <a:pPr lvl="0" rtl="0">
              <a:spcBef>
                <a:spcPts val="0"/>
              </a:spcBef>
              <a:buNone/>
            </a:pPr>
            <a:endParaRPr lang="en-US" dirty="0"/>
          </a:p>
        </p:txBody>
      </p:sp>
    </p:spTree>
    <p:extLst>
      <p:ext uri="{BB962C8B-B14F-4D97-AF65-F5344CB8AC3E}">
        <p14:creationId xmlns:p14="http://schemas.microsoft.com/office/powerpoint/2010/main" val="333543833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Shape 2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0" name="Shape 27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dirty="0"/>
              <a:t>[Mandatory Slide]</a:t>
            </a:r>
          </a:p>
          <a:p>
            <a:pPr lvl="0" rtl="0">
              <a:spcBef>
                <a:spcPts val="0"/>
              </a:spcBef>
              <a:buNone/>
            </a:pPr>
            <a:r>
              <a:rPr lang="en-US" b="0" dirty="0"/>
              <a:t>Here</a:t>
            </a:r>
            <a:r>
              <a:rPr lang="en-US" b="0" baseline="0" dirty="0"/>
              <a:t> the name of the next video needs to be mentioned. The narration as you guessed it would be just letting the viewer know exactly where we are at and what we’d be taking over next! </a:t>
            </a:r>
            <a:r>
              <a:rPr lang="en-US" b="0" baseline="0">
                <a:sym typeface="Wingdings" pitchFamily="2" charset="2"/>
              </a:rPr>
              <a:t></a:t>
            </a:r>
            <a:endParaRPr b="0"/>
          </a:p>
        </p:txBody>
      </p:sp>
    </p:spTree>
    <p:extLst>
      <p:ext uri="{BB962C8B-B14F-4D97-AF65-F5344CB8AC3E}">
        <p14:creationId xmlns:p14="http://schemas.microsoft.com/office/powerpoint/2010/main" val="196665519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Shape 16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5" name="Shape 16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dirty="0"/>
              <a:t>[Mandatory Slide]</a:t>
            </a:r>
            <a:br>
              <a:rPr lang="en-US" dirty="0"/>
            </a:br>
            <a:r>
              <a:rPr lang="en-US" dirty="0"/>
              <a:t>This would be the introduction slide</a:t>
            </a:r>
            <a:r>
              <a:rPr lang="en-US" baseline="0" dirty="0"/>
              <a:t> of the topic that you are covering in this subsection.</a:t>
            </a:r>
          </a:p>
          <a:p>
            <a:pPr lvl="0" rtl="0">
              <a:spcBef>
                <a:spcPts val="0"/>
              </a:spcBef>
              <a:buNone/>
            </a:pPr>
            <a:r>
              <a:rPr lang="en-US" baseline="0" dirty="0"/>
              <a:t>When this slide plays, you could talk about the main aim that we’d be covering in this video.</a:t>
            </a:r>
            <a:endParaRPr/>
          </a:p>
        </p:txBody>
      </p:sp>
    </p:spTree>
    <p:extLst>
      <p:ext uri="{BB962C8B-B14F-4D97-AF65-F5344CB8AC3E}">
        <p14:creationId xmlns:p14="http://schemas.microsoft.com/office/powerpoint/2010/main" val="24638901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Shape 20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0" name="Shape 21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dirty="0"/>
              <a:t>This slide, like mentioned above is for multiple pointers. The information above covers the types</a:t>
            </a:r>
            <a:r>
              <a:rPr lang="en-US" baseline="0" dirty="0"/>
              <a:t> of information that can be used in this slide</a:t>
            </a:r>
            <a:endParaRPr lang="en-US" dirty="0"/>
          </a:p>
          <a:p>
            <a:pPr lvl="0" rtl="0">
              <a:spcBef>
                <a:spcPts val="0"/>
              </a:spcBef>
              <a:buNone/>
            </a:pPr>
            <a:endParaRPr lang="en-US" dirty="0"/>
          </a:p>
        </p:txBody>
      </p:sp>
    </p:spTree>
    <p:extLst>
      <p:ext uri="{BB962C8B-B14F-4D97-AF65-F5344CB8AC3E}">
        <p14:creationId xmlns:p14="http://schemas.microsoft.com/office/powerpoint/2010/main" val="33204037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Shape 2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0" name="Shape 27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dirty="0"/>
              <a:t>[Mandatory Slide]</a:t>
            </a:r>
          </a:p>
          <a:p>
            <a:pPr lvl="0" rtl="0">
              <a:spcBef>
                <a:spcPts val="0"/>
              </a:spcBef>
              <a:buNone/>
            </a:pPr>
            <a:r>
              <a:rPr lang="en-US" b="0" dirty="0"/>
              <a:t>Here</a:t>
            </a:r>
            <a:r>
              <a:rPr lang="en-US" b="0" baseline="0" dirty="0"/>
              <a:t> the name of the next video needs to be mentioned. The narration as you guessed it would be just letting the viewer know exactly where we are at and what we’d be taking over next! </a:t>
            </a:r>
            <a:r>
              <a:rPr lang="en-US" b="0" baseline="0">
                <a:sym typeface="Wingdings" pitchFamily="2" charset="2"/>
              </a:rPr>
              <a:t></a:t>
            </a:r>
            <a:endParaRPr b="0"/>
          </a:p>
        </p:txBody>
      </p:sp>
    </p:spTree>
    <p:extLst>
      <p:ext uri="{BB962C8B-B14F-4D97-AF65-F5344CB8AC3E}">
        <p14:creationId xmlns:p14="http://schemas.microsoft.com/office/powerpoint/2010/main" val="37628367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Shape 2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0" name="Shape 27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dirty="0"/>
              <a:t>[Mandatory Slide]</a:t>
            </a:r>
          </a:p>
          <a:p>
            <a:pPr lvl="0" rtl="0">
              <a:spcBef>
                <a:spcPts val="0"/>
              </a:spcBef>
              <a:buNone/>
            </a:pPr>
            <a:r>
              <a:rPr lang="en-US" b="0" dirty="0"/>
              <a:t>Here</a:t>
            </a:r>
            <a:r>
              <a:rPr lang="en-US" b="0" baseline="0" dirty="0"/>
              <a:t> the name of the next video needs to be mentioned. The narration as you guessed it would be just letting the viewer know exactly where we are at and what we’d be taking over next! </a:t>
            </a:r>
            <a:r>
              <a:rPr lang="en-US" b="0" baseline="0">
                <a:sym typeface="Wingdings" pitchFamily="2" charset="2"/>
              </a:rPr>
              <a:t></a:t>
            </a:r>
            <a:endParaRPr b="0"/>
          </a:p>
        </p:txBody>
      </p:sp>
    </p:spTree>
    <p:extLst>
      <p:ext uri="{BB962C8B-B14F-4D97-AF65-F5344CB8AC3E}">
        <p14:creationId xmlns:p14="http://schemas.microsoft.com/office/powerpoint/2010/main" val="263551989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Shape 16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5" name="Shape 16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dirty="0"/>
              <a:t>[Mandatory Slide]</a:t>
            </a:r>
            <a:br>
              <a:rPr lang="en-US" dirty="0"/>
            </a:br>
            <a:r>
              <a:rPr lang="en-US" dirty="0"/>
              <a:t>This would be the introduction slide</a:t>
            </a:r>
            <a:r>
              <a:rPr lang="en-US" baseline="0" dirty="0"/>
              <a:t> of the topic that you are covering in this subsection.</a:t>
            </a:r>
          </a:p>
          <a:p>
            <a:pPr lvl="0" rtl="0">
              <a:spcBef>
                <a:spcPts val="0"/>
              </a:spcBef>
              <a:buNone/>
            </a:pPr>
            <a:r>
              <a:rPr lang="en-US" baseline="0" dirty="0"/>
              <a:t>When this slide plays, you could talk about the main aim that we’d be covering in this video.</a:t>
            </a:r>
            <a:endParaRPr/>
          </a:p>
        </p:txBody>
      </p:sp>
    </p:spTree>
    <p:extLst>
      <p:ext uri="{BB962C8B-B14F-4D97-AF65-F5344CB8AC3E}">
        <p14:creationId xmlns:p14="http://schemas.microsoft.com/office/powerpoint/2010/main" val="28682114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Shape 20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0" name="Shape 21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dirty="0"/>
              <a:t>This slide, like mentioned above is for multiple pointers. The information above covers the types</a:t>
            </a:r>
            <a:r>
              <a:rPr lang="en-US" baseline="0" dirty="0"/>
              <a:t> of information that can be used in this slide</a:t>
            </a:r>
            <a:endParaRPr lang="en-US" dirty="0"/>
          </a:p>
          <a:p>
            <a:pPr lvl="0" rtl="0">
              <a:spcBef>
                <a:spcPts val="0"/>
              </a:spcBef>
              <a:buNone/>
            </a:pPr>
            <a:endParaRPr lang="en-US" dirty="0"/>
          </a:p>
        </p:txBody>
      </p:sp>
    </p:spTree>
    <p:extLst>
      <p:ext uri="{BB962C8B-B14F-4D97-AF65-F5344CB8AC3E}">
        <p14:creationId xmlns:p14="http://schemas.microsoft.com/office/powerpoint/2010/main" val="50984023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Shape 20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0" name="Shape 21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dirty="0"/>
              <a:t>This slide, like mentioned above is for multiple pointers. The information above covers the types</a:t>
            </a:r>
            <a:r>
              <a:rPr lang="en-US" baseline="0" dirty="0"/>
              <a:t> of information that can be used in this slide</a:t>
            </a:r>
            <a:endParaRPr lang="en-US" dirty="0"/>
          </a:p>
          <a:p>
            <a:pPr lvl="0" rtl="0">
              <a:spcBef>
                <a:spcPts val="0"/>
              </a:spcBef>
              <a:buNone/>
            </a:pPr>
            <a:endParaRPr lang="en-US" dirty="0"/>
          </a:p>
        </p:txBody>
      </p:sp>
    </p:spTree>
    <p:extLst>
      <p:ext uri="{BB962C8B-B14F-4D97-AF65-F5344CB8AC3E}">
        <p14:creationId xmlns:p14="http://schemas.microsoft.com/office/powerpoint/2010/main" val="320915958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Shape 16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5" name="Shape 16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dirty="0"/>
              <a:t>[Mandatory Slide]</a:t>
            </a:r>
            <a:br>
              <a:rPr lang="en-US" dirty="0"/>
            </a:br>
            <a:r>
              <a:rPr lang="en-US" dirty="0"/>
              <a:t>This would be the introduction slide</a:t>
            </a:r>
            <a:r>
              <a:rPr lang="en-US" baseline="0" dirty="0"/>
              <a:t> of the topic that you are covering in this subsection.</a:t>
            </a:r>
          </a:p>
          <a:p>
            <a:pPr lvl="0" rtl="0">
              <a:spcBef>
                <a:spcPts val="0"/>
              </a:spcBef>
              <a:buNone/>
            </a:pPr>
            <a:r>
              <a:rPr lang="en-US" baseline="0" dirty="0"/>
              <a:t>When this slide plays, you could talk about the main aim that we’d be covering in this video.</a:t>
            </a:r>
            <a:endParaRPr/>
          </a:p>
        </p:txBody>
      </p:sp>
    </p:spTree>
    <p:extLst>
      <p:ext uri="{BB962C8B-B14F-4D97-AF65-F5344CB8AC3E}">
        <p14:creationId xmlns:p14="http://schemas.microsoft.com/office/powerpoint/2010/main" val="31406356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Shape 16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5" name="Shape 16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dirty="0"/>
              <a:t>Welcome to Section 1 of the course.  In the previous section we got an introduction to the course and set up a development environment.</a:t>
            </a:r>
          </a:p>
          <a:p>
            <a:pPr lvl="0" rtl="0">
              <a:spcBef>
                <a:spcPts val="0"/>
              </a:spcBef>
              <a:buNone/>
            </a:pPr>
            <a:r>
              <a:rPr lang="en-US" dirty="0"/>
              <a:t>Now we start working with real data and creating visualizations with d3.js from that data</a:t>
            </a: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Shape 20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0" name="Shape 21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dirty="0"/>
              <a:t>This slide, like mentioned above is for multiple pointers. The information above covers the types</a:t>
            </a:r>
            <a:r>
              <a:rPr lang="en-US" baseline="0" dirty="0"/>
              <a:t> of information that can be used in this slide</a:t>
            </a:r>
            <a:endParaRPr lang="en-US" dirty="0"/>
          </a:p>
          <a:p>
            <a:pPr lvl="0" rtl="0">
              <a:spcBef>
                <a:spcPts val="0"/>
              </a:spcBef>
              <a:buNone/>
            </a:pPr>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Course Title">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390525" y="2803825"/>
            <a:ext cx="8222100" cy="573300"/>
          </a:xfrm>
          <a:prstGeom prst="rect">
            <a:avLst/>
          </a:prstGeom>
        </p:spPr>
        <p:txBody>
          <a:bodyPr lIns="91425" tIns="91425" rIns="91425" bIns="91425" anchor="b" anchorCtr="0"/>
          <a:lstStyle>
            <a:lvl1pPr lvl="0" rtl="0">
              <a:spcBef>
                <a:spcPts val="0"/>
              </a:spcBef>
              <a:buNone/>
              <a:defRPr sz="2600"/>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pic>
        <p:nvPicPr>
          <p:cNvPr id="11" name="Shape 11" descr="Packt-Logo-white.png"/>
          <p:cNvPicPr preferRelativeResize="0"/>
          <p:nvPr/>
        </p:nvPicPr>
        <p:blipFill>
          <a:blip r:embed="rId2">
            <a:alphaModFix/>
          </a:blip>
          <a:stretch>
            <a:fillRect/>
          </a:stretch>
        </p:blipFill>
        <p:spPr>
          <a:xfrm>
            <a:off x="112750" y="1477730"/>
            <a:ext cx="3382881" cy="1616669"/>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Caption">
    <p:spTree>
      <p:nvGrpSpPr>
        <p:cNvPr id="1" name="Shape 60"/>
        <p:cNvGrpSpPr/>
        <p:nvPr/>
      </p:nvGrpSpPr>
      <p:grpSpPr>
        <a:xfrm>
          <a:off x="0" y="0"/>
          <a:ext cx="0" cy="0"/>
          <a:chOff x="0" y="0"/>
          <a:chExt cx="0" cy="0"/>
        </a:xfrm>
      </p:grpSpPr>
      <p:sp>
        <p:nvSpPr>
          <p:cNvPr id="61" name="Shape 61"/>
          <p:cNvSpPr txBox="1"/>
          <p:nvPr/>
        </p:nvSpPr>
        <p:spPr>
          <a:xfrm rot="10800000" flipH="1">
            <a:off x="0" y="0"/>
            <a:ext cx="9144000" cy="4695900"/>
          </a:xfrm>
          <a:prstGeom prst="rect">
            <a:avLst/>
          </a:prstGeom>
          <a:solidFill>
            <a:schemeClr val="accent4"/>
          </a:solidFill>
          <a:ln>
            <a:noFill/>
          </a:ln>
        </p:spPr>
        <p:txBody>
          <a:bodyPr lIns="91425" tIns="91425" rIns="91425" bIns="91425" anchor="ctr" anchorCtr="0">
            <a:noAutofit/>
          </a:bodyPr>
          <a:lstStyle/>
          <a:p>
            <a:pPr lvl="0">
              <a:spcBef>
                <a:spcPts val="0"/>
              </a:spcBef>
              <a:buNone/>
            </a:pPr>
            <a:endParaRPr/>
          </a:p>
        </p:txBody>
      </p:sp>
      <p:sp>
        <p:nvSpPr>
          <p:cNvPr id="62" name="Shape 62"/>
          <p:cNvSpPr/>
          <p:nvPr/>
        </p:nvSpPr>
        <p:spPr>
          <a:xfrm rot="10800000" flipH="1">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lIns="91425" tIns="91425" rIns="91425" bIns="91425" anchor="ctr" anchorCtr="0">
            <a:noAutofit/>
          </a:bodyPr>
          <a:lstStyle/>
          <a:p>
            <a:pPr lvl="0">
              <a:spcBef>
                <a:spcPts val="0"/>
              </a:spcBef>
              <a:buNone/>
            </a:pPr>
            <a:endParaRPr/>
          </a:p>
        </p:txBody>
      </p:sp>
      <p:sp>
        <p:nvSpPr>
          <p:cNvPr id="63" name="Shape 63"/>
          <p:cNvSpPr txBox="1">
            <a:spLocks noGrp="1"/>
          </p:cNvSpPr>
          <p:nvPr>
            <p:ph type="body" idx="1"/>
          </p:nvPr>
        </p:nvSpPr>
        <p:spPr>
          <a:xfrm>
            <a:off x="57150" y="4696825"/>
            <a:ext cx="8382000" cy="446700"/>
          </a:xfrm>
          <a:prstGeom prst="rect">
            <a:avLst/>
          </a:prstGeom>
        </p:spPr>
        <p:txBody>
          <a:bodyPr lIns="91425" tIns="91425" rIns="91425" bIns="91425" anchor="ctr" anchorCtr="0"/>
          <a:lstStyle>
            <a:lvl1pPr lvl="0" rtl="0">
              <a:lnSpc>
                <a:spcPct val="100000"/>
              </a:lnSpc>
              <a:spcBef>
                <a:spcPts val="0"/>
              </a:spcBef>
              <a:spcAft>
                <a:spcPts val="0"/>
              </a:spcAft>
              <a:buClr>
                <a:schemeClr val="lt1"/>
              </a:buClr>
              <a:buFont typeface="Calibri"/>
              <a:buNone/>
              <a:defRPr>
                <a:solidFill>
                  <a:schemeClr val="lt1"/>
                </a:solidFill>
                <a:latin typeface="Calibri"/>
                <a:ea typeface="Calibri"/>
                <a:cs typeface="Calibri"/>
                <a:sym typeface="Calibri"/>
              </a:defRPr>
            </a:lvl1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68"/>
        <p:cNvGrpSpPr/>
        <p:nvPr/>
      </p:nvGrpSpPr>
      <p:grpSpPr>
        <a:xfrm>
          <a:off x="0" y="0"/>
          <a:ext cx="0" cy="0"/>
          <a:chOff x="0" y="0"/>
          <a:chExt cx="0" cy="0"/>
        </a:xfrm>
      </p:grpSpPr>
      <p:pic>
        <p:nvPicPr>
          <p:cNvPr id="69" name="Shape 69" descr="icon-white.png"/>
          <p:cNvPicPr preferRelativeResize="0"/>
          <p:nvPr/>
        </p:nvPicPr>
        <p:blipFill rotWithShape="1">
          <a:blip r:embed="rId2">
            <a:alphaModFix/>
          </a:blip>
          <a:srcRect/>
          <a:stretch/>
        </p:blipFill>
        <p:spPr>
          <a:xfrm>
            <a:off x="8524180" y="4134624"/>
            <a:ext cx="438222" cy="837900"/>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Section End">
    <p:spTree>
      <p:nvGrpSpPr>
        <p:cNvPr id="1" name="Shape 70"/>
        <p:cNvGrpSpPr/>
        <p:nvPr/>
      </p:nvGrpSpPr>
      <p:grpSpPr>
        <a:xfrm>
          <a:off x="0" y="0"/>
          <a:ext cx="0" cy="0"/>
          <a:chOff x="0" y="0"/>
          <a:chExt cx="0" cy="0"/>
        </a:xfrm>
      </p:grpSpPr>
      <p:sp>
        <p:nvSpPr>
          <p:cNvPr id="71" name="Shape 71"/>
          <p:cNvSpPr txBox="1">
            <a:spLocks noGrp="1"/>
          </p:cNvSpPr>
          <p:nvPr>
            <p:ph type="body" idx="1"/>
          </p:nvPr>
        </p:nvSpPr>
        <p:spPr>
          <a:xfrm>
            <a:off x="4570050" y="564750"/>
            <a:ext cx="4106100" cy="4014000"/>
          </a:xfrm>
          <a:prstGeom prst="rect">
            <a:avLst/>
          </a:prstGeom>
        </p:spPr>
        <p:txBody>
          <a:bodyPr lIns="91425" tIns="91425" rIns="91425" bIns="91425" anchor="ctr" anchorCtr="0"/>
          <a:lstStyle>
            <a:lvl1pPr lvl="0">
              <a:spcBef>
                <a:spcPts val="0"/>
              </a:spcBef>
              <a:buClr>
                <a:srgbClr val="FFFFFF"/>
              </a:buClr>
              <a:defRPr>
                <a:solidFill>
                  <a:srgbClr val="FFFFFF"/>
                </a:solidFill>
              </a:defRPr>
            </a:lvl1pPr>
            <a:lvl2pPr lvl="1">
              <a:spcBef>
                <a:spcPts val="0"/>
              </a:spcBef>
              <a:buClr>
                <a:srgbClr val="FFFFFF"/>
              </a:buClr>
              <a:defRPr>
                <a:solidFill>
                  <a:srgbClr val="FFFFFF"/>
                </a:solidFill>
              </a:defRPr>
            </a:lvl2pPr>
            <a:lvl3pPr lvl="2">
              <a:spcBef>
                <a:spcPts val="0"/>
              </a:spcBef>
              <a:buClr>
                <a:srgbClr val="FFFFFF"/>
              </a:buClr>
              <a:defRPr>
                <a:solidFill>
                  <a:srgbClr val="FFFFFF"/>
                </a:solidFill>
              </a:defRPr>
            </a:lvl3pPr>
            <a:lvl4pPr lvl="3">
              <a:spcBef>
                <a:spcPts val="0"/>
              </a:spcBef>
              <a:buClr>
                <a:srgbClr val="FFFFFF"/>
              </a:buClr>
              <a:defRPr>
                <a:solidFill>
                  <a:srgbClr val="FFFFFF"/>
                </a:solidFill>
              </a:defRPr>
            </a:lvl4pPr>
            <a:lvl5pPr lvl="4">
              <a:spcBef>
                <a:spcPts val="0"/>
              </a:spcBef>
              <a:buClr>
                <a:srgbClr val="FFFFFF"/>
              </a:buClr>
              <a:defRPr>
                <a:solidFill>
                  <a:srgbClr val="FFFFFF"/>
                </a:solidFill>
              </a:defRPr>
            </a:lvl5pPr>
            <a:lvl6pPr lvl="5">
              <a:spcBef>
                <a:spcPts val="0"/>
              </a:spcBef>
              <a:buClr>
                <a:srgbClr val="FFFFFF"/>
              </a:buClr>
              <a:defRPr>
                <a:solidFill>
                  <a:srgbClr val="FFFFFF"/>
                </a:solidFill>
              </a:defRPr>
            </a:lvl6pPr>
            <a:lvl7pPr lvl="6">
              <a:spcBef>
                <a:spcPts val="0"/>
              </a:spcBef>
              <a:buClr>
                <a:srgbClr val="FFFFFF"/>
              </a:buClr>
              <a:defRPr>
                <a:solidFill>
                  <a:srgbClr val="FFFFFF"/>
                </a:solidFill>
              </a:defRPr>
            </a:lvl7pPr>
            <a:lvl8pPr lvl="7">
              <a:spcBef>
                <a:spcPts val="0"/>
              </a:spcBef>
              <a:buClr>
                <a:srgbClr val="FFFFFF"/>
              </a:buClr>
              <a:defRPr>
                <a:solidFill>
                  <a:srgbClr val="FFFFFF"/>
                </a:solidFill>
              </a:defRPr>
            </a:lvl8pPr>
            <a:lvl9pPr lvl="8">
              <a:spcBef>
                <a:spcPts val="0"/>
              </a:spcBef>
              <a:buClr>
                <a:srgbClr val="FFFFFF"/>
              </a:buClr>
              <a:defRPr>
                <a:solidFill>
                  <a:srgbClr val="FFFFFF"/>
                </a:solidFill>
              </a:defRPr>
            </a:lvl9pPr>
          </a:lstStyle>
          <a:p>
            <a:endParaRPr/>
          </a:p>
        </p:txBody>
      </p:sp>
      <p:pic>
        <p:nvPicPr>
          <p:cNvPr id="72" name="Shape 72" descr="Packt-Logo-white.png"/>
          <p:cNvPicPr preferRelativeResize="0"/>
          <p:nvPr/>
        </p:nvPicPr>
        <p:blipFill>
          <a:blip r:embed="rId2">
            <a:alphaModFix/>
          </a:blip>
          <a:stretch>
            <a:fillRect/>
          </a:stretch>
        </p:blipFill>
        <p:spPr>
          <a:xfrm>
            <a:off x="112750" y="1763405"/>
            <a:ext cx="3382881" cy="1616669"/>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Blank (Assembly)">
    <p:bg>
      <p:bgPr>
        <a:solidFill>
          <a:srgbClr val="3E5DAA"/>
        </a:solidFill>
        <a:effectLst/>
      </p:bgPr>
    </p:bg>
    <p:spTree>
      <p:nvGrpSpPr>
        <p:cNvPr id="1" name="Shape 73"/>
        <p:cNvGrpSpPr/>
        <p:nvPr/>
      </p:nvGrpSpPr>
      <p:grpSpPr>
        <a:xfrm>
          <a:off x="0" y="0"/>
          <a:ext cx="0" cy="0"/>
          <a:chOff x="0" y="0"/>
          <a:chExt cx="0" cy="0"/>
        </a:xfrm>
      </p:grpSpPr>
      <p:pic>
        <p:nvPicPr>
          <p:cNvPr id="74" name="Shape 74" descr="icon-white.png"/>
          <p:cNvPicPr preferRelativeResize="0"/>
          <p:nvPr/>
        </p:nvPicPr>
        <p:blipFill rotWithShape="1">
          <a:blip r:embed="rId2">
            <a:alphaModFix/>
          </a:blip>
          <a:srcRect/>
          <a:stretch/>
        </p:blipFill>
        <p:spPr>
          <a:xfrm>
            <a:off x="8524180" y="4134624"/>
            <a:ext cx="438222" cy="83790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Blank (Ruby)">
    <p:bg>
      <p:bgPr>
        <a:solidFill>
          <a:srgbClr val="EE2D4A"/>
        </a:solidFill>
        <a:effectLst/>
      </p:bgPr>
    </p:bg>
    <p:spTree>
      <p:nvGrpSpPr>
        <p:cNvPr id="1" name="Shape 77"/>
        <p:cNvGrpSpPr/>
        <p:nvPr/>
      </p:nvGrpSpPr>
      <p:grpSpPr>
        <a:xfrm>
          <a:off x="0" y="0"/>
          <a:ext cx="0" cy="0"/>
          <a:chOff x="0" y="0"/>
          <a:chExt cx="0" cy="0"/>
        </a:xfrm>
      </p:grpSpPr>
      <p:pic>
        <p:nvPicPr>
          <p:cNvPr id="78" name="Shape 78" descr="icon-white.png"/>
          <p:cNvPicPr preferRelativeResize="0"/>
          <p:nvPr/>
        </p:nvPicPr>
        <p:blipFill rotWithShape="1">
          <a:blip r:embed="rId2">
            <a:alphaModFix/>
          </a:blip>
          <a:srcRect/>
          <a:stretch/>
        </p:blipFill>
        <p:spPr>
          <a:xfrm>
            <a:off x="8524180" y="4134624"/>
            <a:ext cx="438222" cy="837900"/>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Blank (Field)">
    <p:bg>
      <p:bgPr>
        <a:solidFill>
          <a:srgbClr val="00A349"/>
        </a:solidFill>
        <a:effectLst/>
      </p:bgPr>
    </p:bg>
    <p:spTree>
      <p:nvGrpSpPr>
        <p:cNvPr id="1" name="Shape 79"/>
        <p:cNvGrpSpPr/>
        <p:nvPr/>
      </p:nvGrpSpPr>
      <p:grpSpPr>
        <a:xfrm>
          <a:off x="0" y="0"/>
          <a:ext cx="0" cy="0"/>
          <a:chOff x="0" y="0"/>
          <a:chExt cx="0" cy="0"/>
        </a:xfrm>
      </p:grpSpPr>
      <p:pic>
        <p:nvPicPr>
          <p:cNvPr id="80" name="Shape 80" descr="icon-white.png"/>
          <p:cNvPicPr preferRelativeResize="0"/>
          <p:nvPr/>
        </p:nvPicPr>
        <p:blipFill rotWithShape="1">
          <a:blip r:embed="rId2">
            <a:alphaModFix/>
          </a:blip>
          <a:srcRect/>
          <a:stretch/>
        </p:blipFill>
        <p:spPr>
          <a:xfrm>
            <a:off x="8524180" y="4134624"/>
            <a:ext cx="438222" cy="837900"/>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Blank (Evolve)">
    <p:bg>
      <p:bgPr>
        <a:solidFill>
          <a:srgbClr val="29BEC6"/>
        </a:solidFill>
        <a:effectLst/>
      </p:bgPr>
    </p:bg>
    <p:spTree>
      <p:nvGrpSpPr>
        <p:cNvPr id="1" name="Shape 81"/>
        <p:cNvGrpSpPr/>
        <p:nvPr/>
      </p:nvGrpSpPr>
      <p:grpSpPr>
        <a:xfrm>
          <a:off x="0" y="0"/>
          <a:ext cx="0" cy="0"/>
          <a:chOff x="0" y="0"/>
          <a:chExt cx="0" cy="0"/>
        </a:xfrm>
      </p:grpSpPr>
      <p:pic>
        <p:nvPicPr>
          <p:cNvPr id="82" name="Shape 82" descr="icon-white.png"/>
          <p:cNvPicPr preferRelativeResize="0"/>
          <p:nvPr/>
        </p:nvPicPr>
        <p:blipFill rotWithShape="1">
          <a:blip r:embed="rId2">
            <a:alphaModFix/>
          </a:blip>
          <a:srcRect/>
          <a:stretch/>
        </p:blipFill>
        <p:spPr>
          <a:xfrm>
            <a:off x="8524180" y="4134624"/>
            <a:ext cx="438222" cy="837900"/>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Blank (Hack)">
    <p:bg>
      <p:bgPr>
        <a:solidFill>
          <a:srgbClr val="4C3896"/>
        </a:solidFill>
        <a:effectLst/>
      </p:bgPr>
    </p:bg>
    <p:spTree>
      <p:nvGrpSpPr>
        <p:cNvPr id="1" name="Shape 83"/>
        <p:cNvGrpSpPr/>
        <p:nvPr/>
      </p:nvGrpSpPr>
      <p:grpSpPr>
        <a:xfrm>
          <a:off x="0" y="0"/>
          <a:ext cx="0" cy="0"/>
          <a:chOff x="0" y="0"/>
          <a:chExt cx="0" cy="0"/>
        </a:xfrm>
      </p:grpSpPr>
      <p:pic>
        <p:nvPicPr>
          <p:cNvPr id="84" name="Shape 84" descr="icon-white.png"/>
          <p:cNvPicPr preferRelativeResize="0"/>
          <p:nvPr/>
        </p:nvPicPr>
        <p:blipFill rotWithShape="1">
          <a:blip r:embed="rId2">
            <a:alphaModFix/>
          </a:blip>
          <a:srcRect/>
          <a:stretch/>
        </p:blipFill>
        <p:spPr>
          <a:xfrm>
            <a:off x="8524180" y="4134624"/>
            <a:ext cx="438222" cy="837900"/>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Blank (Sprint)">
    <p:bg>
      <p:bgPr>
        <a:solidFill>
          <a:srgbClr val="BE1A8C"/>
        </a:solidFill>
        <a:effectLst/>
      </p:bgPr>
    </p:bg>
    <p:spTree>
      <p:nvGrpSpPr>
        <p:cNvPr id="1" name="Shape 85"/>
        <p:cNvGrpSpPr/>
        <p:nvPr/>
      </p:nvGrpSpPr>
      <p:grpSpPr>
        <a:xfrm>
          <a:off x="0" y="0"/>
          <a:ext cx="0" cy="0"/>
          <a:chOff x="0" y="0"/>
          <a:chExt cx="0" cy="0"/>
        </a:xfrm>
      </p:grpSpPr>
      <p:pic>
        <p:nvPicPr>
          <p:cNvPr id="86" name="Shape 86" descr="icon-white.png"/>
          <p:cNvPicPr preferRelativeResize="0"/>
          <p:nvPr/>
        </p:nvPicPr>
        <p:blipFill rotWithShape="1">
          <a:blip r:embed="rId2">
            <a:alphaModFix/>
          </a:blip>
          <a:srcRect/>
          <a:stretch/>
        </p:blipFill>
        <p:spPr>
          <a:xfrm>
            <a:off x="8524180" y="4134624"/>
            <a:ext cx="438222" cy="837900"/>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cSld name="Course Title and Author Name">
    <p:bg>
      <p:bgPr>
        <a:solidFill>
          <a:srgbClr val="F37021"/>
        </a:solidFill>
        <a:effectLst/>
      </p:bgPr>
    </p:bg>
    <p:spTree>
      <p:nvGrpSpPr>
        <p:cNvPr id="1" name="Shape 91"/>
        <p:cNvGrpSpPr/>
        <p:nvPr/>
      </p:nvGrpSpPr>
      <p:grpSpPr>
        <a:xfrm>
          <a:off x="0" y="0"/>
          <a:ext cx="0" cy="0"/>
          <a:chOff x="0" y="0"/>
          <a:chExt cx="0" cy="0"/>
        </a:xfrm>
      </p:grpSpPr>
      <p:sp>
        <p:nvSpPr>
          <p:cNvPr id="92" name="Shape 92"/>
          <p:cNvSpPr txBox="1">
            <a:spLocks noGrp="1"/>
          </p:cNvSpPr>
          <p:nvPr>
            <p:ph type="ctrTitle"/>
          </p:nvPr>
        </p:nvSpPr>
        <p:spPr>
          <a:xfrm>
            <a:off x="390525" y="1819275"/>
            <a:ext cx="8222100" cy="933600"/>
          </a:xfrm>
          <a:prstGeom prst="rect">
            <a:avLst/>
          </a:prstGeom>
        </p:spPr>
        <p:txBody>
          <a:bodyPr lIns="91425" tIns="91425" rIns="91425" bIns="91425" anchor="b" anchorCtr="0"/>
          <a:lstStyle>
            <a:lvl1pPr lvl="0" rtl="0">
              <a:spcBef>
                <a:spcPts val="0"/>
              </a:spcBef>
              <a:buSzPct val="100000"/>
              <a:buFont typeface="Calibri"/>
              <a:defRPr sz="4800">
                <a:latin typeface="Calibri"/>
                <a:ea typeface="Calibri"/>
                <a:cs typeface="Calibri"/>
                <a:sym typeface="Calibri"/>
              </a:defRPr>
            </a:lvl1pPr>
            <a:lvl2pPr lvl="1" rtl="0">
              <a:spcBef>
                <a:spcPts val="0"/>
              </a:spcBef>
              <a:buSzPct val="100000"/>
              <a:defRPr sz="4800"/>
            </a:lvl2pPr>
            <a:lvl3pPr lvl="2" rtl="0">
              <a:spcBef>
                <a:spcPts val="0"/>
              </a:spcBef>
              <a:buSzPct val="100000"/>
              <a:defRPr sz="4800"/>
            </a:lvl3pPr>
            <a:lvl4pPr lvl="3" rtl="0">
              <a:spcBef>
                <a:spcPts val="0"/>
              </a:spcBef>
              <a:buSzPct val="100000"/>
              <a:defRPr sz="4800"/>
            </a:lvl4pPr>
            <a:lvl5pPr lvl="4" rtl="0">
              <a:spcBef>
                <a:spcPts val="0"/>
              </a:spcBef>
              <a:buSzPct val="100000"/>
              <a:defRPr sz="4800"/>
            </a:lvl5pPr>
            <a:lvl6pPr lvl="5" rtl="0">
              <a:spcBef>
                <a:spcPts val="0"/>
              </a:spcBef>
              <a:buSzPct val="100000"/>
              <a:defRPr sz="4800"/>
            </a:lvl6pPr>
            <a:lvl7pPr lvl="6" rtl="0">
              <a:spcBef>
                <a:spcPts val="0"/>
              </a:spcBef>
              <a:buSzPct val="100000"/>
              <a:defRPr sz="4800"/>
            </a:lvl7pPr>
            <a:lvl8pPr lvl="7" rtl="0">
              <a:spcBef>
                <a:spcPts val="0"/>
              </a:spcBef>
              <a:buSzPct val="100000"/>
              <a:defRPr sz="4800"/>
            </a:lvl8pPr>
            <a:lvl9pPr lvl="8" rtl="0">
              <a:spcBef>
                <a:spcPts val="0"/>
              </a:spcBef>
              <a:buSzPct val="100000"/>
              <a:defRPr sz="4800"/>
            </a:lvl9pPr>
          </a:lstStyle>
          <a:p>
            <a:endParaRPr/>
          </a:p>
        </p:txBody>
      </p:sp>
      <p:sp>
        <p:nvSpPr>
          <p:cNvPr id="93" name="Shape 93"/>
          <p:cNvSpPr txBox="1">
            <a:spLocks noGrp="1"/>
          </p:cNvSpPr>
          <p:nvPr>
            <p:ph type="subTitle" idx="1"/>
          </p:nvPr>
        </p:nvSpPr>
        <p:spPr>
          <a:xfrm>
            <a:off x="390525" y="2789130"/>
            <a:ext cx="8222100" cy="432900"/>
          </a:xfrm>
          <a:prstGeom prst="rect">
            <a:avLst/>
          </a:prstGeom>
        </p:spPr>
        <p:txBody>
          <a:bodyPr lIns="91425" tIns="91425" rIns="91425" bIns="91425" anchor="t" anchorCtr="0"/>
          <a:lstStyle>
            <a:lvl1pPr lvl="0" rtl="0">
              <a:lnSpc>
                <a:spcPct val="100000"/>
              </a:lnSpc>
              <a:spcBef>
                <a:spcPts val="0"/>
              </a:spcBef>
              <a:spcAft>
                <a:spcPts val="0"/>
              </a:spcAft>
              <a:buClr>
                <a:schemeClr val="lt1"/>
              </a:buClr>
              <a:buSzPct val="100000"/>
              <a:buFont typeface="Calibri"/>
              <a:buNone/>
              <a:defRPr sz="2200">
                <a:solidFill>
                  <a:schemeClr val="lt1"/>
                </a:solidFill>
                <a:latin typeface="Calibri"/>
                <a:ea typeface="Calibri"/>
                <a:cs typeface="Calibri"/>
                <a:sym typeface="Calibri"/>
              </a:defRPr>
            </a:lvl1pPr>
            <a:lvl2pPr lvl="1" rtl="0">
              <a:lnSpc>
                <a:spcPct val="100000"/>
              </a:lnSpc>
              <a:spcBef>
                <a:spcPts val="0"/>
              </a:spcBef>
              <a:spcAft>
                <a:spcPts val="0"/>
              </a:spcAft>
              <a:buClr>
                <a:schemeClr val="lt1"/>
              </a:buClr>
              <a:buSzPct val="100000"/>
              <a:buNone/>
              <a:defRPr sz="2200">
                <a:solidFill>
                  <a:schemeClr val="lt1"/>
                </a:solidFill>
              </a:defRPr>
            </a:lvl2pPr>
            <a:lvl3pPr lvl="2" rtl="0">
              <a:lnSpc>
                <a:spcPct val="100000"/>
              </a:lnSpc>
              <a:spcBef>
                <a:spcPts val="0"/>
              </a:spcBef>
              <a:spcAft>
                <a:spcPts val="0"/>
              </a:spcAft>
              <a:buClr>
                <a:schemeClr val="lt1"/>
              </a:buClr>
              <a:buSzPct val="100000"/>
              <a:buNone/>
              <a:defRPr sz="2200">
                <a:solidFill>
                  <a:schemeClr val="lt1"/>
                </a:solidFill>
              </a:defRPr>
            </a:lvl3pPr>
            <a:lvl4pPr lvl="3" rtl="0">
              <a:lnSpc>
                <a:spcPct val="100000"/>
              </a:lnSpc>
              <a:spcBef>
                <a:spcPts val="0"/>
              </a:spcBef>
              <a:spcAft>
                <a:spcPts val="0"/>
              </a:spcAft>
              <a:buClr>
                <a:schemeClr val="lt1"/>
              </a:buClr>
              <a:buSzPct val="100000"/>
              <a:buNone/>
              <a:defRPr sz="2200">
                <a:solidFill>
                  <a:schemeClr val="lt1"/>
                </a:solidFill>
              </a:defRPr>
            </a:lvl4pPr>
            <a:lvl5pPr lvl="4" rtl="0">
              <a:lnSpc>
                <a:spcPct val="100000"/>
              </a:lnSpc>
              <a:spcBef>
                <a:spcPts val="0"/>
              </a:spcBef>
              <a:spcAft>
                <a:spcPts val="0"/>
              </a:spcAft>
              <a:buClr>
                <a:schemeClr val="lt1"/>
              </a:buClr>
              <a:buSzPct val="100000"/>
              <a:buNone/>
              <a:defRPr sz="2200">
                <a:solidFill>
                  <a:schemeClr val="lt1"/>
                </a:solidFill>
              </a:defRPr>
            </a:lvl5pPr>
            <a:lvl6pPr lvl="5" rtl="0">
              <a:lnSpc>
                <a:spcPct val="100000"/>
              </a:lnSpc>
              <a:spcBef>
                <a:spcPts val="0"/>
              </a:spcBef>
              <a:spcAft>
                <a:spcPts val="0"/>
              </a:spcAft>
              <a:buClr>
                <a:schemeClr val="lt1"/>
              </a:buClr>
              <a:buSzPct val="100000"/>
              <a:buNone/>
              <a:defRPr sz="2200">
                <a:solidFill>
                  <a:schemeClr val="lt1"/>
                </a:solidFill>
              </a:defRPr>
            </a:lvl6pPr>
            <a:lvl7pPr lvl="6" rtl="0">
              <a:lnSpc>
                <a:spcPct val="100000"/>
              </a:lnSpc>
              <a:spcBef>
                <a:spcPts val="0"/>
              </a:spcBef>
              <a:spcAft>
                <a:spcPts val="0"/>
              </a:spcAft>
              <a:buClr>
                <a:schemeClr val="lt1"/>
              </a:buClr>
              <a:buSzPct val="100000"/>
              <a:buNone/>
              <a:defRPr sz="2200">
                <a:solidFill>
                  <a:schemeClr val="lt1"/>
                </a:solidFill>
              </a:defRPr>
            </a:lvl7pPr>
            <a:lvl8pPr lvl="7" rtl="0">
              <a:lnSpc>
                <a:spcPct val="100000"/>
              </a:lnSpc>
              <a:spcBef>
                <a:spcPts val="0"/>
              </a:spcBef>
              <a:spcAft>
                <a:spcPts val="0"/>
              </a:spcAft>
              <a:buClr>
                <a:schemeClr val="lt1"/>
              </a:buClr>
              <a:buSzPct val="100000"/>
              <a:buNone/>
              <a:defRPr sz="2200">
                <a:solidFill>
                  <a:schemeClr val="lt1"/>
                </a:solidFill>
              </a:defRPr>
            </a:lvl8pPr>
            <a:lvl9pPr lvl="8" rtl="0">
              <a:lnSpc>
                <a:spcPct val="100000"/>
              </a:lnSpc>
              <a:spcBef>
                <a:spcPts val="0"/>
              </a:spcBef>
              <a:spcAft>
                <a:spcPts val="0"/>
              </a:spcAft>
              <a:buClr>
                <a:schemeClr val="lt1"/>
              </a:buClr>
              <a:buSzPct val="100000"/>
              <a:buNone/>
              <a:defRPr sz="2200">
                <a:solidFill>
                  <a:schemeClr val="lt1"/>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Section and Subsection Title">
    <p:spTree>
      <p:nvGrpSpPr>
        <p:cNvPr id="1" name="Shape 12"/>
        <p:cNvGrpSpPr/>
        <p:nvPr/>
      </p:nvGrpSpPr>
      <p:grpSpPr>
        <a:xfrm>
          <a:off x="0" y="0"/>
          <a:ext cx="0" cy="0"/>
          <a:chOff x="0" y="0"/>
          <a:chExt cx="0" cy="0"/>
        </a:xfrm>
      </p:grpSpPr>
      <p:sp>
        <p:nvSpPr>
          <p:cNvPr id="13" name="Shape 13"/>
          <p:cNvSpPr txBox="1">
            <a:spLocks noGrp="1"/>
          </p:cNvSpPr>
          <p:nvPr>
            <p:ph type="ctrTitle"/>
          </p:nvPr>
        </p:nvSpPr>
        <p:spPr>
          <a:xfrm>
            <a:off x="390525" y="1819275"/>
            <a:ext cx="8222100" cy="933600"/>
          </a:xfrm>
          <a:prstGeom prst="rect">
            <a:avLst/>
          </a:prstGeom>
        </p:spPr>
        <p:txBody>
          <a:bodyPr lIns="91425" tIns="91425" rIns="91425" bIns="91425" anchor="b" anchorCtr="0"/>
          <a:lstStyle>
            <a:lvl1pPr lvl="0" rtl="0">
              <a:spcBef>
                <a:spcPts val="0"/>
              </a:spcBef>
              <a:buSzPct val="100000"/>
              <a:buFont typeface="Calibri"/>
              <a:defRPr sz="4800">
                <a:latin typeface="Calibri"/>
                <a:ea typeface="Calibri"/>
                <a:cs typeface="Calibri"/>
                <a:sym typeface="Calibri"/>
              </a:defRPr>
            </a:lvl1pPr>
            <a:lvl2pPr lvl="1" rtl="0">
              <a:spcBef>
                <a:spcPts val="0"/>
              </a:spcBef>
              <a:buSzPct val="100000"/>
              <a:defRPr sz="4800"/>
            </a:lvl2pPr>
            <a:lvl3pPr lvl="2" rtl="0">
              <a:spcBef>
                <a:spcPts val="0"/>
              </a:spcBef>
              <a:buSzPct val="100000"/>
              <a:defRPr sz="4800"/>
            </a:lvl3pPr>
            <a:lvl4pPr lvl="3" rtl="0">
              <a:spcBef>
                <a:spcPts val="0"/>
              </a:spcBef>
              <a:buSzPct val="100000"/>
              <a:defRPr sz="4800"/>
            </a:lvl4pPr>
            <a:lvl5pPr lvl="4" rtl="0">
              <a:spcBef>
                <a:spcPts val="0"/>
              </a:spcBef>
              <a:buSzPct val="100000"/>
              <a:defRPr sz="4800"/>
            </a:lvl5pPr>
            <a:lvl6pPr lvl="5" rtl="0">
              <a:spcBef>
                <a:spcPts val="0"/>
              </a:spcBef>
              <a:buSzPct val="100000"/>
              <a:defRPr sz="4800"/>
            </a:lvl6pPr>
            <a:lvl7pPr lvl="6" rtl="0">
              <a:spcBef>
                <a:spcPts val="0"/>
              </a:spcBef>
              <a:buSzPct val="100000"/>
              <a:defRPr sz="4800"/>
            </a:lvl7pPr>
            <a:lvl8pPr lvl="7" rtl="0">
              <a:spcBef>
                <a:spcPts val="0"/>
              </a:spcBef>
              <a:buSzPct val="100000"/>
              <a:defRPr sz="4800"/>
            </a:lvl8pPr>
            <a:lvl9pPr lvl="8" rtl="0">
              <a:spcBef>
                <a:spcPts val="0"/>
              </a:spcBef>
              <a:buSzPct val="100000"/>
              <a:defRPr sz="4800"/>
            </a:lvl9pPr>
          </a:lstStyle>
          <a:p>
            <a:endParaRPr/>
          </a:p>
        </p:txBody>
      </p:sp>
      <p:sp>
        <p:nvSpPr>
          <p:cNvPr id="14" name="Shape 14"/>
          <p:cNvSpPr txBox="1">
            <a:spLocks noGrp="1"/>
          </p:cNvSpPr>
          <p:nvPr>
            <p:ph type="subTitle" idx="1"/>
          </p:nvPr>
        </p:nvSpPr>
        <p:spPr>
          <a:xfrm>
            <a:off x="390525" y="2789130"/>
            <a:ext cx="8222100" cy="432900"/>
          </a:xfrm>
          <a:prstGeom prst="rect">
            <a:avLst/>
          </a:prstGeom>
        </p:spPr>
        <p:txBody>
          <a:bodyPr lIns="91425" tIns="91425" rIns="91425" bIns="91425" anchor="t" anchorCtr="0"/>
          <a:lstStyle>
            <a:lvl1pPr lvl="0" rtl="0">
              <a:lnSpc>
                <a:spcPct val="100000"/>
              </a:lnSpc>
              <a:spcBef>
                <a:spcPts val="0"/>
              </a:spcBef>
              <a:spcAft>
                <a:spcPts val="0"/>
              </a:spcAft>
              <a:buClr>
                <a:schemeClr val="lt1"/>
              </a:buClr>
              <a:buSzPct val="100000"/>
              <a:buFont typeface="Calibri"/>
              <a:buNone/>
              <a:defRPr sz="2200">
                <a:solidFill>
                  <a:schemeClr val="lt1"/>
                </a:solidFill>
                <a:latin typeface="Calibri"/>
                <a:ea typeface="Calibri"/>
                <a:cs typeface="Calibri"/>
                <a:sym typeface="Calibri"/>
              </a:defRPr>
            </a:lvl1pPr>
            <a:lvl2pPr lvl="1" rtl="0">
              <a:lnSpc>
                <a:spcPct val="100000"/>
              </a:lnSpc>
              <a:spcBef>
                <a:spcPts val="0"/>
              </a:spcBef>
              <a:spcAft>
                <a:spcPts val="0"/>
              </a:spcAft>
              <a:buClr>
                <a:schemeClr val="lt1"/>
              </a:buClr>
              <a:buSzPct val="100000"/>
              <a:buNone/>
              <a:defRPr sz="2200">
                <a:solidFill>
                  <a:schemeClr val="lt1"/>
                </a:solidFill>
              </a:defRPr>
            </a:lvl2pPr>
            <a:lvl3pPr lvl="2" rtl="0">
              <a:lnSpc>
                <a:spcPct val="100000"/>
              </a:lnSpc>
              <a:spcBef>
                <a:spcPts val="0"/>
              </a:spcBef>
              <a:spcAft>
                <a:spcPts val="0"/>
              </a:spcAft>
              <a:buClr>
                <a:schemeClr val="lt1"/>
              </a:buClr>
              <a:buSzPct val="100000"/>
              <a:buNone/>
              <a:defRPr sz="2200">
                <a:solidFill>
                  <a:schemeClr val="lt1"/>
                </a:solidFill>
              </a:defRPr>
            </a:lvl3pPr>
            <a:lvl4pPr lvl="3" rtl="0">
              <a:lnSpc>
                <a:spcPct val="100000"/>
              </a:lnSpc>
              <a:spcBef>
                <a:spcPts val="0"/>
              </a:spcBef>
              <a:spcAft>
                <a:spcPts val="0"/>
              </a:spcAft>
              <a:buClr>
                <a:schemeClr val="lt1"/>
              </a:buClr>
              <a:buSzPct val="100000"/>
              <a:buNone/>
              <a:defRPr sz="2200">
                <a:solidFill>
                  <a:schemeClr val="lt1"/>
                </a:solidFill>
              </a:defRPr>
            </a:lvl4pPr>
            <a:lvl5pPr lvl="4" rtl="0">
              <a:lnSpc>
                <a:spcPct val="100000"/>
              </a:lnSpc>
              <a:spcBef>
                <a:spcPts val="0"/>
              </a:spcBef>
              <a:spcAft>
                <a:spcPts val="0"/>
              </a:spcAft>
              <a:buClr>
                <a:schemeClr val="lt1"/>
              </a:buClr>
              <a:buSzPct val="100000"/>
              <a:buNone/>
              <a:defRPr sz="2200">
                <a:solidFill>
                  <a:schemeClr val="lt1"/>
                </a:solidFill>
              </a:defRPr>
            </a:lvl5pPr>
            <a:lvl6pPr lvl="5" rtl="0">
              <a:lnSpc>
                <a:spcPct val="100000"/>
              </a:lnSpc>
              <a:spcBef>
                <a:spcPts val="0"/>
              </a:spcBef>
              <a:spcAft>
                <a:spcPts val="0"/>
              </a:spcAft>
              <a:buClr>
                <a:schemeClr val="lt1"/>
              </a:buClr>
              <a:buSzPct val="100000"/>
              <a:buNone/>
              <a:defRPr sz="2200">
                <a:solidFill>
                  <a:schemeClr val="lt1"/>
                </a:solidFill>
              </a:defRPr>
            </a:lvl6pPr>
            <a:lvl7pPr lvl="6" rtl="0">
              <a:lnSpc>
                <a:spcPct val="100000"/>
              </a:lnSpc>
              <a:spcBef>
                <a:spcPts val="0"/>
              </a:spcBef>
              <a:spcAft>
                <a:spcPts val="0"/>
              </a:spcAft>
              <a:buClr>
                <a:schemeClr val="lt1"/>
              </a:buClr>
              <a:buSzPct val="100000"/>
              <a:buNone/>
              <a:defRPr sz="2200">
                <a:solidFill>
                  <a:schemeClr val="lt1"/>
                </a:solidFill>
              </a:defRPr>
            </a:lvl7pPr>
            <a:lvl8pPr lvl="7" rtl="0">
              <a:lnSpc>
                <a:spcPct val="100000"/>
              </a:lnSpc>
              <a:spcBef>
                <a:spcPts val="0"/>
              </a:spcBef>
              <a:spcAft>
                <a:spcPts val="0"/>
              </a:spcAft>
              <a:buClr>
                <a:schemeClr val="lt1"/>
              </a:buClr>
              <a:buSzPct val="100000"/>
              <a:buNone/>
              <a:defRPr sz="2200">
                <a:solidFill>
                  <a:schemeClr val="lt1"/>
                </a:solidFill>
              </a:defRPr>
            </a:lvl8pPr>
            <a:lvl9pPr lvl="8" rtl="0">
              <a:lnSpc>
                <a:spcPct val="100000"/>
              </a:lnSpc>
              <a:spcBef>
                <a:spcPts val="0"/>
              </a:spcBef>
              <a:spcAft>
                <a:spcPts val="0"/>
              </a:spcAft>
              <a:buClr>
                <a:schemeClr val="lt1"/>
              </a:buClr>
              <a:buSzPct val="100000"/>
              <a:buNone/>
              <a:defRPr sz="2200">
                <a:solidFill>
                  <a:schemeClr val="lt1"/>
                </a:solidFill>
              </a:defRPr>
            </a:lvl9pPr>
          </a:lstStyle>
          <a:p>
            <a:endParaRPr/>
          </a:p>
        </p:txBody>
      </p:sp>
      <p:pic>
        <p:nvPicPr>
          <p:cNvPr id="15" name="Shape 15" descr="icon-white.png"/>
          <p:cNvPicPr preferRelativeResize="0"/>
          <p:nvPr/>
        </p:nvPicPr>
        <p:blipFill rotWithShape="1">
          <a:blip r:embed="rId2">
            <a:alphaModFix/>
          </a:blip>
          <a:srcRect/>
          <a:stretch/>
        </p:blipFill>
        <p:spPr>
          <a:xfrm>
            <a:off x="8524180" y="4134624"/>
            <a:ext cx="438222" cy="837900"/>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Section and Subsection Title">
    <p:bg>
      <p:bgPr>
        <a:solidFill>
          <a:srgbClr val="F37021"/>
        </a:solidFill>
        <a:effectLst/>
      </p:bgPr>
    </p:bg>
    <p:spTree>
      <p:nvGrpSpPr>
        <p:cNvPr id="1" name="Shape 94"/>
        <p:cNvGrpSpPr/>
        <p:nvPr/>
      </p:nvGrpSpPr>
      <p:grpSpPr>
        <a:xfrm>
          <a:off x="0" y="0"/>
          <a:ext cx="0" cy="0"/>
          <a:chOff x="0" y="0"/>
          <a:chExt cx="0" cy="0"/>
        </a:xfrm>
      </p:grpSpPr>
      <p:sp>
        <p:nvSpPr>
          <p:cNvPr id="95" name="Shape 95"/>
          <p:cNvSpPr txBox="1">
            <a:spLocks noGrp="1"/>
          </p:cNvSpPr>
          <p:nvPr>
            <p:ph type="ctrTitle"/>
          </p:nvPr>
        </p:nvSpPr>
        <p:spPr>
          <a:xfrm>
            <a:off x="390525" y="1819275"/>
            <a:ext cx="8222100" cy="933600"/>
          </a:xfrm>
          <a:prstGeom prst="rect">
            <a:avLst/>
          </a:prstGeom>
        </p:spPr>
        <p:txBody>
          <a:bodyPr lIns="91425" tIns="91425" rIns="91425" bIns="91425" anchor="b" anchorCtr="0"/>
          <a:lstStyle>
            <a:lvl1pPr lvl="0" rtl="0">
              <a:spcBef>
                <a:spcPts val="0"/>
              </a:spcBef>
              <a:buSzPct val="100000"/>
              <a:buFont typeface="Calibri"/>
              <a:defRPr sz="4800">
                <a:latin typeface="Calibri"/>
                <a:ea typeface="Calibri"/>
                <a:cs typeface="Calibri"/>
                <a:sym typeface="Calibri"/>
              </a:defRPr>
            </a:lvl1pPr>
            <a:lvl2pPr lvl="1" rtl="0">
              <a:spcBef>
                <a:spcPts val="0"/>
              </a:spcBef>
              <a:buSzPct val="100000"/>
              <a:defRPr sz="4800"/>
            </a:lvl2pPr>
            <a:lvl3pPr lvl="2" rtl="0">
              <a:spcBef>
                <a:spcPts val="0"/>
              </a:spcBef>
              <a:buSzPct val="100000"/>
              <a:defRPr sz="4800"/>
            </a:lvl3pPr>
            <a:lvl4pPr lvl="3" rtl="0">
              <a:spcBef>
                <a:spcPts val="0"/>
              </a:spcBef>
              <a:buSzPct val="100000"/>
              <a:defRPr sz="4800"/>
            </a:lvl4pPr>
            <a:lvl5pPr lvl="4" rtl="0">
              <a:spcBef>
                <a:spcPts val="0"/>
              </a:spcBef>
              <a:buSzPct val="100000"/>
              <a:defRPr sz="4800"/>
            </a:lvl5pPr>
            <a:lvl6pPr lvl="5" rtl="0">
              <a:spcBef>
                <a:spcPts val="0"/>
              </a:spcBef>
              <a:buSzPct val="100000"/>
              <a:defRPr sz="4800"/>
            </a:lvl6pPr>
            <a:lvl7pPr lvl="6" rtl="0">
              <a:spcBef>
                <a:spcPts val="0"/>
              </a:spcBef>
              <a:buSzPct val="100000"/>
              <a:defRPr sz="4800"/>
            </a:lvl7pPr>
            <a:lvl8pPr lvl="7" rtl="0">
              <a:spcBef>
                <a:spcPts val="0"/>
              </a:spcBef>
              <a:buSzPct val="100000"/>
              <a:defRPr sz="4800"/>
            </a:lvl8pPr>
            <a:lvl9pPr lvl="8" rtl="0">
              <a:spcBef>
                <a:spcPts val="0"/>
              </a:spcBef>
              <a:buSzPct val="100000"/>
              <a:defRPr sz="4800"/>
            </a:lvl9pPr>
          </a:lstStyle>
          <a:p>
            <a:endParaRPr/>
          </a:p>
        </p:txBody>
      </p:sp>
      <p:sp>
        <p:nvSpPr>
          <p:cNvPr id="96" name="Shape 96"/>
          <p:cNvSpPr txBox="1">
            <a:spLocks noGrp="1"/>
          </p:cNvSpPr>
          <p:nvPr>
            <p:ph type="subTitle" idx="1"/>
          </p:nvPr>
        </p:nvSpPr>
        <p:spPr>
          <a:xfrm>
            <a:off x="390525" y="2789130"/>
            <a:ext cx="8222100" cy="432900"/>
          </a:xfrm>
          <a:prstGeom prst="rect">
            <a:avLst/>
          </a:prstGeom>
        </p:spPr>
        <p:txBody>
          <a:bodyPr lIns="91425" tIns="91425" rIns="91425" bIns="91425" anchor="t" anchorCtr="0"/>
          <a:lstStyle>
            <a:lvl1pPr lvl="0" rtl="0">
              <a:lnSpc>
                <a:spcPct val="100000"/>
              </a:lnSpc>
              <a:spcBef>
                <a:spcPts val="0"/>
              </a:spcBef>
              <a:spcAft>
                <a:spcPts val="0"/>
              </a:spcAft>
              <a:buClr>
                <a:schemeClr val="lt1"/>
              </a:buClr>
              <a:buSzPct val="100000"/>
              <a:buFont typeface="Calibri"/>
              <a:buNone/>
              <a:defRPr sz="2200">
                <a:solidFill>
                  <a:schemeClr val="lt1"/>
                </a:solidFill>
                <a:latin typeface="Calibri"/>
                <a:ea typeface="Calibri"/>
                <a:cs typeface="Calibri"/>
                <a:sym typeface="Calibri"/>
              </a:defRPr>
            </a:lvl1pPr>
            <a:lvl2pPr lvl="1" rtl="0">
              <a:lnSpc>
                <a:spcPct val="100000"/>
              </a:lnSpc>
              <a:spcBef>
                <a:spcPts val="0"/>
              </a:spcBef>
              <a:spcAft>
                <a:spcPts val="0"/>
              </a:spcAft>
              <a:buClr>
                <a:schemeClr val="lt1"/>
              </a:buClr>
              <a:buSzPct val="100000"/>
              <a:buNone/>
              <a:defRPr sz="2200">
                <a:solidFill>
                  <a:schemeClr val="lt1"/>
                </a:solidFill>
              </a:defRPr>
            </a:lvl2pPr>
            <a:lvl3pPr lvl="2" rtl="0">
              <a:lnSpc>
                <a:spcPct val="100000"/>
              </a:lnSpc>
              <a:spcBef>
                <a:spcPts val="0"/>
              </a:spcBef>
              <a:spcAft>
                <a:spcPts val="0"/>
              </a:spcAft>
              <a:buClr>
                <a:schemeClr val="lt1"/>
              </a:buClr>
              <a:buSzPct val="100000"/>
              <a:buNone/>
              <a:defRPr sz="2200">
                <a:solidFill>
                  <a:schemeClr val="lt1"/>
                </a:solidFill>
              </a:defRPr>
            </a:lvl3pPr>
            <a:lvl4pPr lvl="3" rtl="0">
              <a:lnSpc>
                <a:spcPct val="100000"/>
              </a:lnSpc>
              <a:spcBef>
                <a:spcPts val="0"/>
              </a:spcBef>
              <a:spcAft>
                <a:spcPts val="0"/>
              </a:spcAft>
              <a:buClr>
                <a:schemeClr val="lt1"/>
              </a:buClr>
              <a:buSzPct val="100000"/>
              <a:buNone/>
              <a:defRPr sz="2200">
                <a:solidFill>
                  <a:schemeClr val="lt1"/>
                </a:solidFill>
              </a:defRPr>
            </a:lvl4pPr>
            <a:lvl5pPr lvl="4" rtl="0">
              <a:lnSpc>
                <a:spcPct val="100000"/>
              </a:lnSpc>
              <a:spcBef>
                <a:spcPts val="0"/>
              </a:spcBef>
              <a:spcAft>
                <a:spcPts val="0"/>
              </a:spcAft>
              <a:buClr>
                <a:schemeClr val="lt1"/>
              </a:buClr>
              <a:buSzPct val="100000"/>
              <a:buNone/>
              <a:defRPr sz="2200">
                <a:solidFill>
                  <a:schemeClr val="lt1"/>
                </a:solidFill>
              </a:defRPr>
            </a:lvl5pPr>
            <a:lvl6pPr lvl="5" rtl="0">
              <a:lnSpc>
                <a:spcPct val="100000"/>
              </a:lnSpc>
              <a:spcBef>
                <a:spcPts val="0"/>
              </a:spcBef>
              <a:spcAft>
                <a:spcPts val="0"/>
              </a:spcAft>
              <a:buClr>
                <a:schemeClr val="lt1"/>
              </a:buClr>
              <a:buSzPct val="100000"/>
              <a:buNone/>
              <a:defRPr sz="2200">
                <a:solidFill>
                  <a:schemeClr val="lt1"/>
                </a:solidFill>
              </a:defRPr>
            </a:lvl6pPr>
            <a:lvl7pPr lvl="6" rtl="0">
              <a:lnSpc>
                <a:spcPct val="100000"/>
              </a:lnSpc>
              <a:spcBef>
                <a:spcPts val="0"/>
              </a:spcBef>
              <a:spcAft>
                <a:spcPts val="0"/>
              </a:spcAft>
              <a:buClr>
                <a:schemeClr val="lt1"/>
              </a:buClr>
              <a:buSzPct val="100000"/>
              <a:buNone/>
              <a:defRPr sz="2200">
                <a:solidFill>
                  <a:schemeClr val="lt1"/>
                </a:solidFill>
              </a:defRPr>
            </a:lvl7pPr>
            <a:lvl8pPr lvl="7" rtl="0">
              <a:lnSpc>
                <a:spcPct val="100000"/>
              </a:lnSpc>
              <a:spcBef>
                <a:spcPts val="0"/>
              </a:spcBef>
              <a:spcAft>
                <a:spcPts val="0"/>
              </a:spcAft>
              <a:buClr>
                <a:schemeClr val="lt1"/>
              </a:buClr>
              <a:buSzPct val="100000"/>
              <a:buNone/>
              <a:defRPr sz="2200">
                <a:solidFill>
                  <a:schemeClr val="lt1"/>
                </a:solidFill>
              </a:defRPr>
            </a:lvl8pPr>
            <a:lvl9pPr lvl="8" rtl="0">
              <a:lnSpc>
                <a:spcPct val="100000"/>
              </a:lnSpc>
              <a:spcBef>
                <a:spcPts val="0"/>
              </a:spcBef>
              <a:spcAft>
                <a:spcPts val="0"/>
              </a:spcAft>
              <a:buClr>
                <a:schemeClr val="lt1"/>
              </a:buClr>
              <a:buSzPct val="100000"/>
              <a:buNone/>
              <a:defRPr sz="2200">
                <a:solidFill>
                  <a:schemeClr val="lt1"/>
                </a:solidFill>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99"/>
        <p:cNvGrpSpPr/>
        <p:nvPr/>
      </p:nvGrpSpPr>
      <p:grpSpPr>
        <a:xfrm>
          <a:off x="0" y="0"/>
          <a:ext cx="0" cy="0"/>
          <a:chOff x="0" y="0"/>
          <a:chExt cx="0" cy="0"/>
        </a:xfrm>
      </p:grpSpPr>
      <p:sp>
        <p:nvSpPr>
          <p:cNvPr id="100" name="Shape 100"/>
          <p:cNvSpPr/>
          <p:nvPr/>
        </p:nvSpPr>
        <p:spPr>
          <a:xfrm rot="10800000" flipH="1">
            <a:off x="0" y="1686000"/>
            <a:ext cx="9144000" cy="3457500"/>
          </a:xfrm>
          <a:prstGeom prst="rect">
            <a:avLst/>
          </a:prstGeom>
          <a:solidFill>
            <a:schemeClr val="accent4"/>
          </a:solidFill>
          <a:ln>
            <a:noFill/>
          </a:ln>
        </p:spPr>
        <p:txBody>
          <a:bodyPr lIns="91425" tIns="91425" rIns="91425" bIns="91425" anchor="ctr" anchorCtr="0">
            <a:noAutofit/>
          </a:bodyPr>
          <a:lstStyle/>
          <a:p>
            <a:pPr lvl="0">
              <a:spcBef>
                <a:spcPts val="0"/>
              </a:spcBef>
              <a:buNone/>
            </a:pPr>
            <a:endParaRPr/>
          </a:p>
        </p:txBody>
      </p:sp>
      <p:sp>
        <p:nvSpPr>
          <p:cNvPr id="101" name="Shape 101"/>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lIns="91425" tIns="91425" rIns="91425" bIns="91425" anchor="ctr" anchorCtr="0">
            <a:noAutofit/>
          </a:bodyPr>
          <a:lstStyle/>
          <a:p>
            <a:pPr lvl="0">
              <a:spcBef>
                <a:spcPts val="0"/>
              </a:spcBef>
              <a:buNone/>
            </a:pPr>
            <a:endParaRPr/>
          </a:p>
        </p:txBody>
      </p:sp>
      <p:sp>
        <p:nvSpPr>
          <p:cNvPr id="102" name="Shape 102"/>
          <p:cNvSpPr txBox="1">
            <a:spLocks noGrp="1"/>
          </p:cNvSpPr>
          <p:nvPr>
            <p:ph type="title"/>
          </p:nvPr>
        </p:nvSpPr>
        <p:spPr>
          <a:xfrm>
            <a:off x="471900" y="738725"/>
            <a:ext cx="8222100" cy="767700"/>
          </a:xfrm>
          <a:prstGeom prst="rect">
            <a:avLst/>
          </a:prstGeom>
        </p:spPr>
        <p:txBody>
          <a:bodyPr lIns="91425" tIns="91425" rIns="91425" bIns="91425" anchor="b"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03" name="Shape 103"/>
          <p:cNvSpPr txBox="1">
            <a:spLocks noGrp="1"/>
          </p:cNvSpPr>
          <p:nvPr>
            <p:ph type="body" idx="1"/>
          </p:nvPr>
        </p:nvSpPr>
        <p:spPr>
          <a:xfrm>
            <a:off x="471900" y="1919075"/>
            <a:ext cx="8222100" cy="2710200"/>
          </a:xfrm>
          <a:prstGeom prst="rect">
            <a:avLst/>
          </a:prstGeom>
        </p:spPr>
        <p:txBody>
          <a:bodyPr lIns="91425" tIns="91425" rIns="91425" bIns="91425" anchor="t" anchorCtr="0"/>
          <a:lstStyle>
            <a:lvl1pPr lvl="0" rtl="0">
              <a:spcBef>
                <a:spcPts val="0"/>
              </a:spcBef>
              <a:buClr>
                <a:srgbClr val="434343"/>
              </a:buClr>
              <a:buSzPct val="100000"/>
              <a:buFont typeface="Calibri"/>
              <a:defRPr sz="2000">
                <a:solidFill>
                  <a:srgbClr val="434343"/>
                </a:solidFill>
                <a:latin typeface="Calibri"/>
                <a:ea typeface="Calibri"/>
                <a:cs typeface="Calibri"/>
                <a:sym typeface="Calibri"/>
              </a:defRPr>
            </a:lvl1pPr>
            <a:lvl2pPr lvl="1" rtl="0">
              <a:spcBef>
                <a:spcPts val="0"/>
              </a:spcBef>
              <a:buClr>
                <a:srgbClr val="434343"/>
              </a:buClr>
              <a:buSzPct val="100000"/>
              <a:buFont typeface="Calibri"/>
              <a:defRPr sz="1800">
                <a:solidFill>
                  <a:srgbClr val="434343"/>
                </a:solidFill>
                <a:latin typeface="Calibri"/>
                <a:ea typeface="Calibri"/>
                <a:cs typeface="Calibri"/>
                <a:sym typeface="Calibri"/>
              </a:defRPr>
            </a:lvl2pPr>
            <a:lvl3pPr lvl="2" rtl="0">
              <a:spcBef>
                <a:spcPts val="0"/>
              </a:spcBef>
              <a:buClr>
                <a:srgbClr val="434343"/>
              </a:buClr>
              <a:buSzPct val="100000"/>
              <a:buFont typeface="Calibri"/>
              <a:defRPr sz="1600">
                <a:solidFill>
                  <a:srgbClr val="434343"/>
                </a:solidFill>
                <a:latin typeface="Calibri"/>
                <a:ea typeface="Calibri"/>
                <a:cs typeface="Calibri"/>
                <a:sym typeface="Calibri"/>
              </a:defRPr>
            </a:lvl3pPr>
            <a:lvl4pPr lvl="3" rtl="0">
              <a:spcBef>
                <a:spcPts val="0"/>
              </a:spcBef>
              <a:buClr>
                <a:srgbClr val="434343"/>
              </a:buClr>
              <a:buFont typeface="Calibri"/>
              <a:defRPr>
                <a:solidFill>
                  <a:srgbClr val="434343"/>
                </a:solidFill>
                <a:latin typeface="Calibri"/>
                <a:ea typeface="Calibri"/>
                <a:cs typeface="Calibri"/>
                <a:sym typeface="Calibri"/>
              </a:defRPr>
            </a:lvl4pPr>
            <a:lvl5pPr lvl="4" rtl="0">
              <a:spcBef>
                <a:spcPts val="0"/>
              </a:spcBef>
              <a:buClr>
                <a:srgbClr val="434343"/>
              </a:buClr>
              <a:buFont typeface="Calibri"/>
              <a:defRPr>
                <a:solidFill>
                  <a:srgbClr val="434343"/>
                </a:solidFill>
                <a:latin typeface="Calibri"/>
                <a:ea typeface="Calibri"/>
                <a:cs typeface="Calibri"/>
                <a:sym typeface="Calibri"/>
              </a:defRPr>
            </a:lvl5pPr>
            <a:lvl6pPr lvl="5" rtl="0">
              <a:spcBef>
                <a:spcPts val="0"/>
              </a:spcBef>
              <a:buClr>
                <a:srgbClr val="434343"/>
              </a:buClr>
              <a:buFont typeface="Calibri"/>
              <a:defRPr>
                <a:solidFill>
                  <a:srgbClr val="434343"/>
                </a:solidFill>
                <a:latin typeface="Calibri"/>
                <a:ea typeface="Calibri"/>
                <a:cs typeface="Calibri"/>
                <a:sym typeface="Calibri"/>
              </a:defRPr>
            </a:lvl6pPr>
            <a:lvl7pPr lvl="6" rtl="0">
              <a:spcBef>
                <a:spcPts val="0"/>
              </a:spcBef>
              <a:buClr>
                <a:srgbClr val="434343"/>
              </a:buClr>
              <a:buFont typeface="Calibri"/>
              <a:defRPr>
                <a:solidFill>
                  <a:srgbClr val="434343"/>
                </a:solidFill>
                <a:latin typeface="Calibri"/>
                <a:ea typeface="Calibri"/>
                <a:cs typeface="Calibri"/>
                <a:sym typeface="Calibri"/>
              </a:defRPr>
            </a:lvl7pPr>
            <a:lvl8pPr lvl="7" rtl="0">
              <a:spcBef>
                <a:spcPts val="0"/>
              </a:spcBef>
              <a:buClr>
                <a:srgbClr val="434343"/>
              </a:buClr>
              <a:buFont typeface="Calibri"/>
              <a:defRPr>
                <a:solidFill>
                  <a:srgbClr val="434343"/>
                </a:solidFill>
                <a:latin typeface="Calibri"/>
                <a:ea typeface="Calibri"/>
                <a:cs typeface="Calibri"/>
                <a:sym typeface="Calibri"/>
              </a:defRPr>
            </a:lvl8pPr>
            <a:lvl9pPr lvl="8" rtl="0">
              <a:spcBef>
                <a:spcPts val="0"/>
              </a:spcBef>
              <a:buClr>
                <a:srgbClr val="434343"/>
              </a:buClr>
              <a:buFont typeface="Calibri"/>
              <a:defRPr>
                <a:solidFill>
                  <a:srgbClr val="434343"/>
                </a:solidFill>
                <a:latin typeface="Calibri"/>
                <a:ea typeface="Calibri"/>
                <a:cs typeface="Calibri"/>
                <a:sym typeface="Calibri"/>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110"/>
        <p:cNvGrpSpPr/>
        <p:nvPr/>
      </p:nvGrpSpPr>
      <p:grpSpPr>
        <a:xfrm>
          <a:off x="0" y="0"/>
          <a:ext cx="0" cy="0"/>
          <a:chOff x="0" y="0"/>
          <a:chExt cx="0" cy="0"/>
        </a:xfrm>
      </p:grpSpPr>
      <p:sp>
        <p:nvSpPr>
          <p:cNvPr id="111" name="Shape 111"/>
          <p:cNvSpPr/>
          <p:nvPr/>
        </p:nvSpPr>
        <p:spPr>
          <a:xfrm rot="10800000" flipH="1">
            <a:off x="0" y="656400"/>
            <a:ext cx="9144000" cy="4487100"/>
          </a:xfrm>
          <a:prstGeom prst="rect">
            <a:avLst/>
          </a:prstGeom>
          <a:solidFill>
            <a:schemeClr val="accent4"/>
          </a:solidFill>
          <a:ln>
            <a:noFill/>
          </a:ln>
        </p:spPr>
        <p:txBody>
          <a:bodyPr lIns="91425" tIns="91425" rIns="91425" bIns="91425" anchor="ctr" anchorCtr="0">
            <a:noAutofit/>
          </a:bodyPr>
          <a:lstStyle/>
          <a:p>
            <a:pPr lvl="0">
              <a:spcBef>
                <a:spcPts val="0"/>
              </a:spcBef>
              <a:buNone/>
            </a:pPr>
            <a:endParaRPr/>
          </a:p>
        </p:txBody>
      </p:sp>
      <p:sp>
        <p:nvSpPr>
          <p:cNvPr id="112" name="Shape 112"/>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lIns="91425" tIns="91425" rIns="91425" bIns="91425" anchor="ctr" anchorCtr="0">
            <a:noAutofit/>
          </a:bodyPr>
          <a:lstStyle/>
          <a:p>
            <a:pPr lvl="0">
              <a:spcBef>
                <a:spcPts val="0"/>
              </a:spcBef>
              <a:buNone/>
            </a:pPr>
            <a:endParaRPr/>
          </a:p>
        </p:txBody>
      </p:sp>
      <p:sp>
        <p:nvSpPr>
          <p:cNvPr id="113" name="Shape 113"/>
          <p:cNvSpPr txBox="1">
            <a:spLocks noGrp="1"/>
          </p:cNvSpPr>
          <p:nvPr>
            <p:ph type="title"/>
          </p:nvPr>
        </p:nvSpPr>
        <p:spPr>
          <a:xfrm>
            <a:off x="98250" y="16350"/>
            <a:ext cx="8826600" cy="602700"/>
          </a:xfrm>
          <a:prstGeom prst="rect">
            <a:avLst/>
          </a:prstGeom>
        </p:spPr>
        <p:txBody>
          <a:bodyPr lIns="91425" tIns="91425" rIns="91425" bIns="91425" anchor="ctr" anchorCtr="0"/>
          <a:lstStyle>
            <a:lvl1pPr lvl="0" rtl="0">
              <a:spcBef>
                <a:spcPts val="0"/>
              </a:spcBef>
              <a:buSzPct val="100000"/>
              <a:defRPr sz="2000"/>
            </a:lvl1pPr>
            <a:lvl2pPr lvl="1" rtl="0">
              <a:spcBef>
                <a:spcPts val="0"/>
              </a:spcBef>
              <a:buSzPct val="100000"/>
              <a:defRPr sz="1800"/>
            </a:lvl2pPr>
            <a:lvl3pPr lvl="2" rtl="0">
              <a:spcBef>
                <a:spcPts val="0"/>
              </a:spcBef>
              <a:buSzPct val="100000"/>
              <a:defRPr sz="1800"/>
            </a:lvl3pPr>
            <a:lvl4pPr lvl="3" rtl="0">
              <a:spcBef>
                <a:spcPts val="0"/>
              </a:spcBef>
              <a:buSzPct val="100000"/>
              <a:defRPr sz="1800"/>
            </a:lvl4pPr>
            <a:lvl5pPr lvl="4" rtl="0">
              <a:spcBef>
                <a:spcPts val="0"/>
              </a:spcBef>
              <a:buSzPct val="100000"/>
              <a:defRPr sz="1800"/>
            </a:lvl5pPr>
            <a:lvl6pPr lvl="5" rtl="0">
              <a:spcBef>
                <a:spcPts val="0"/>
              </a:spcBef>
              <a:buSzPct val="100000"/>
              <a:defRPr sz="1800"/>
            </a:lvl6pPr>
            <a:lvl7pPr lvl="6" rtl="0">
              <a:spcBef>
                <a:spcPts val="0"/>
              </a:spcBef>
              <a:buSzPct val="100000"/>
              <a:defRPr sz="1800"/>
            </a:lvl7pPr>
            <a:lvl8pPr lvl="7" rtl="0">
              <a:spcBef>
                <a:spcPts val="0"/>
              </a:spcBef>
              <a:buSzPct val="100000"/>
              <a:defRPr sz="1800"/>
            </a:lvl8pPr>
            <a:lvl9pPr lvl="8" rtl="0">
              <a:spcBef>
                <a:spcPts val="0"/>
              </a:spcBef>
              <a:buSzPct val="100000"/>
              <a:defRPr sz="1800"/>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Caption">
    <p:spTree>
      <p:nvGrpSpPr>
        <p:cNvPr id="1" name="Shape 133"/>
        <p:cNvGrpSpPr/>
        <p:nvPr/>
      </p:nvGrpSpPr>
      <p:grpSpPr>
        <a:xfrm>
          <a:off x="0" y="0"/>
          <a:ext cx="0" cy="0"/>
          <a:chOff x="0" y="0"/>
          <a:chExt cx="0" cy="0"/>
        </a:xfrm>
      </p:grpSpPr>
      <p:sp>
        <p:nvSpPr>
          <p:cNvPr id="134" name="Shape 134"/>
          <p:cNvSpPr txBox="1"/>
          <p:nvPr/>
        </p:nvSpPr>
        <p:spPr>
          <a:xfrm rot="10800000" flipH="1">
            <a:off x="0" y="0"/>
            <a:ext cx="9144000" cy="4695900"/>
          </a:xfrm>
          <a:prstGeom prst="rect">
            <a:avLst/>
          </a:prstGeom>
          <a:solidFill>
            <a:schemeClr val="accent4"/>
          </a:solidFill>
          <a:ln>
            <a:noFill/>
          </a:ln>
        </p:spPr>
        <p:txBody>
          <a:bodyPr lIns="91425" tIns="91425" rIns="91425" bIns="91425" anchor="ctr" anchorCtr="0">
            <a:noAutofit/>
          </a:bodyPr>
          <a:lstStyle/>
          <a:p>
            <a:pPr lvl="0">
              <a:spcBef>
                <a:spcPts val="0"/>
              </a:spcBef>
              <a:buNone/>
            </a:pPr>
            <a:endParaRPr/>
          </a:p>
        </p:txBody>
      </p:sp>
      <p:sp>
        <p:nvSpPr>
          <p:cNvPr id="135" name="Shape 135"/>
          <p:cNvSpPr/>
          <p:nvPr/>
        </p:nvSpPr>
        <p:spPr>
          <a:xfrm rot="10800000" flipH="1">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lIns="91425" tIns="91425" rIns="91425" bIns="91425" anchor="ctr" anchorCtr="0">
            <a:noAutofit/>
          </a:bodyPr>
          <a:lstStyle/>
          <a:p>
            <a:pPr lvl="0">
              <a:spcBef>
                <a:spcPts val="0"/>
              </a:spcBef>
              <a:buNone/>
            </a:pPr>
            <a:endParaRPr/>
          </a:p>
        </p:txBody>
      </p:sp>
      <p:sp>
        <p:nvSpPr>
          <p:cNvPr id="136" name="Shape 136"/>
          <p:cNvSpPr txBox="1">
            <a:spLocks noGrp="1"/>
          </p:cNvSpPr>
          <p:nvPr>
            <p:ph type="body" idx="1"/>
          </p:nvPr>
        </p:nvSpPr>
        <p:spPr>
          <a:xfrm>
            <a:off x="57150" y="4696825"/>
            <a:ext cx="8382000" cy="446700"/>
          </a:xfrm>
          <a:prstGeom prst="rect">
            <a:avLst/>
          </a:prstGeom>
        </p:spPr>
        <p:txBody>
          <a:bodyPr lIns="91425" tIns="91425" rIns="91425" bIns="91425" anchor="ctr" anchorCtr="0"/>
          <a:lstStyle>
            <a:lvl1pPr lvl="0" rtl="0">
              <a:lnSpc>
                <a:spcPct val="100000"/>
              </a:lnSpc>
              <a:spcBef>
                <a:spcPts val="0"/>
              </a:spcBef>
              <a:spcAft>
                <a:spcPts val="0"/>
              </a:spcAft>
              <a:buClr>
                <a:schemeClr val="lt1"/>
              </a:buClr>
              <a:buFont typeface="Calibri"/>
              <a:buNone/>
              <a:defRPr>
                <a:solidFill>
                  <a:schemeClr val="lt1"/>
                </a:solidFill>
                <a:latin typeface="Calibri"/>
                <a:ea typeface="Calibri"/>
                <a:cs typeface="Calibri"/>
                <a:sym typeface="Calibri"/>
              </a:defRPr>
            </a:lvl1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140"/>
        <p:cNvGrpSpPr/>
        <p:nvPr/>
      </p:nvGrpSpPr>
      <p:grpSpPr>
        <a:xfrm>
          <a:off x="0" y="0"/>
          <a:ext cx="0" cy="0"/>
          <a:chOff x="0" y="0"/>
          <a:chExt cx="0" cy="0"/>
        </a:xfrm>
      </p:grpSpPr>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Blank (Assembly)">
    <p:bg>
      <p:bgPr>
        <a:solidFill>
          <a:srgbClr val="3E5DAA"/>
        </a:solidFill>
        <a:effectLst/>
      </p:bgPr>
    </p:bg>
    <p:spTree>
      <p:nvGrpSpPr>
        <p:cNvPr id="1" name="Shape 144"/>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Blank (Classic)">
    <p:bg>
      <p:bgPr>
        <a:solidFill>
          <a:srgbClr val="F37021"/>
        </a:solidFill>
        <a:effectLst/>
      </p:bgPr>
    </p:bg>
    <p:spTree>
      <p:nvGrpSpPr>
        <p:cNvPr id="1" name="Shape 145"/>
        <p:cNvGrpSpPr/>
        <p:nvPr/>
      </p:nvGrpSpPr>
      <p:grpSpPr>
        <a:xfrm>
          <a:off x="0" y="0"/>
          <a:ext cx="0" cy="0"/>
          <a:chOff x="0" y="0"/>
          <a:chExt cx="0" cy="0"/>
        </a:xfrm>
      </p:grpSpPr>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Blank (Ruby)">
    <p:bg>
      <p:bgPr>
        <a:solidFill>
          <a:srgbClr val="EE2D4A"/>
        </a:solidFill>
        <a:effectLst/>
      </p:bgPr>
    </p:bg>
    <p:spTree>
      <p:nvGrpSpPr>
        <p:cNvPr id="1" name="Shape 146"/>
        <p:cNvGrpSpPr/>
        <p:nvPr/>
      </p:nvGrpSpPr>
      <p:grpSpPr>
        <a:xfrm>
          <a:off x="0" y="0"/>
          <a:ext cx="0" cy="0"/>
          <a:chOff x="0" y="0"/>
          <a:chExt cx="0" cy="0"/>
        </a:xfrm>
      </p:grpSpPr>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Blank (Field)">
    <p:bg>
      <p:bgPr>
        <a:solidFill>
          <a:srgbClr val="00A349"/>
        </a:solidFill>
        <a:effectLst/>
      </p:bgPr>
    </p:bg>
    <p:spTree>
      <p:nvGrpSpPr>
        <p:cNvPr id="1" name="Shape 147"/>
        <p:cNvGrpSpPr/>
        <p:nvPr/>
      </p:nvGrpSpPr>
      <p:grpSpPr>
        <a:xfrm>
          <a:off x="0" y="0"/>
          <a:ext cx="0" cy="0"/>
          <a:chOff x="0" y="0"/>
          <a:chExt cx="0" cy="0"/>
        </a:xfrm>
      </p:grpSpPr>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Blank (Evolve)">
    <p:bg>
      <p:bgPr>
        <a:solidFill>
          <a:srgbClr val="29BEC6"/>
        </a:solidFill>
        <a:effectLst/>
      </p:bgPr>
    </p:bg>
    <p:spTree>
      <p:nvGrpSpPr>
        <p:cNvPr id="1" name="Shape 148"/>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cSld name="Standalone Introduction or Summar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460950" y="2065350"/>
            <a:ext cx="8222100" cy="1012800"/>
          </a:xfrm>
          <a:prstGeom prst="rect">
            <a:avLst/>
          </a:prstGeom>
        </p:spPr>
        <p:txBody>
          <a:bodyPr lIns="91425" tIns="91425" rIns="91425" bIns="91425" anchor="ctr" anchorCtr="0"/>
          <a:lstStyle>
            <a:lvl1pPr lvl="0" rtl="0">
              <a:spcBef>
                <a:spcPts val="0"/>
              </a:spcBef>
              <a:buSzPct val="100000"/>
              <a:defRPr sz="4200"/>
            </a:lvl1pPr>
            <a:lvl2pPr lvl="1" rtl="0">
              <a:spcBef>
                <a:spcPts val="0"/>
              </a:spcBef>
              <a:buSzPct val="100000"/>
              <a:defRPr sz="4200"/>
            </a:lvl2pPr>
            <a:lvl3pPr lvl="2" rtl="0">
              <a:spcBef>
                <a:spcPts val="0"/>
              </a:spcBef>
              <a:buSzPct val="100000"/>
              <a:defRPr sz="4200"/>
            </a:lvl3pPr>
            <a:lvl4pPr lvl="3" rtl="0">
              <a:spcBef>
                <a:spcPts val="0"/>
              </a:spcBef>
              <a:buSzPct val="100000"/>
              <a:defRPr sz="4200"/>
            </a:lvl4pPr>
            <a:lvl5pPr lvl="4" rtl="0">
              <a:spcBef>
                <a:spcPts val="0"/>
              </a:spcBef>
              <a:buSzPct val="100000"/>
              <a:defRPr sz="4200"/>
            </a:lvl5pPr>
            <a:lvl6pPr lvl="5" rtl="0">
              <a:spcBef>
                <a:spcPts val="0"/>
              </a:spcBef>
              <a:buSzPct val="100000"/>
              <a:defRPr sz="4200"/>
            </a:lvl6pPr>
            <a:lvl7pPr lvl="6" rtl="0">
              <a:spcBef>
                <a:spcPts val="0"/>
              </a:spcBef>
              <a:buSzPct val="100000"/>
              <a:defRPr sz="4200"/>
            </a:lvl7pPr>
            <a:lvl8pPr lvl="7" rtl="0">
              <a:spcBef>
                <a:spcPts val="0"/>
              </a:spcBef>
              <a:buSzPct val="100000"/>
              <a:defRPr sz="4200"/>
            </a:lvl8pPr>
            <a:lvl9pPr lvl="8" rtl="0">
              <a:spcBef>
                <a:spcPts val="0"/>
              </a:spcBef>
              <a:buSzPct val="100000"/>
              <a:defRPr sz="4200"/>
            </a:lvl9pPr>
          </a:lstStyle>
          <a:p>
            <a:endParaRPr/>
          </a:p>
        </p:txBody>
      </p:sp>
      <p:pic>
        <p:nvPicPr>
          <p:cNvPr id="18" name="Shape 18" descr="icon-white.png"/>
          <p:cNvPicPr preferRelativeResize="0"/>
          <p:nvPr/>
        </p:nvPicPr>
        <p:blipFill rotWithShape="1">
          <a:blip r:embed="rId2">
            <a:alphaModFix/>
          </a:blip>
          <a:srcRect/>
          <a:stretch/>
        </p:blipFill>
        <p:spPr>
          <a:xfrm>
            <a:off x="8524180" y="4134624"/>
            <a:ext cx="438222" cy="837900"/>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Blank (Hack)">
    <p:bg>
      <p:bgPr>
        <a:solidFill>
          <a:srgbClr val="4C3896"/>
        </a:solidFill>
        <a:effectLst/>
      </p:bgPr>
    </p:bg>
    <p:spTree>
      <p:nvGrpSpPr>
        <p:cNvPr id="1" name="Shape 149"/>
        <p:cNvGrpSpPr/>
        <p:nvPr/>
      </p:nvGrpSpPr>
      <p:grpSpPr>
        <a:xfrm>
          <a:off x="0" y="0"/>
          <a:ext cx="0" cy="0"/>
          <a:chOff x="0" y="0"/>
          <a:chExt cx="0" cy="0"/>
        </a:xfrm>
      </p:grpSpPr>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cSld name="Blank (Sprint)">
    <p:bg>
      <p:bgPr>
        <a:solidFill>
          <a:srgbClr val="BE1A8C"/>
        </a:solidFill>
        <a:effectLst/>
      </p:bgPr>
    </p:bg>
    <p:spTree>
      <p:nvGrpSpPr>
        <p:cNvPr id="1" name="Shape 150"/>
        <p:cNvGrpSpPr/>
        <p:nvPr/>
      </p:nvGrpSpPr>
      <p:grpSpPr>
        <a:xfrm>
          <a:off x="0" y="0"/>
          <a:ext cx="0" cy="0"/>
          <a:chOff x="0" y="0"/>
          <a:chExt cx="0" cy="0"/>
        </a:xfrm>
      </p:grpSpPr>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
  <p:cSld name="Course Title and Author Name">
    <p:bg>
      <p:bgPr>
        <a:solidFill>
          <a:srgbClr val="F37021"/>
        </a:solidFill>
        <a:effectLst/>
      </p:bgPr>
    </p:bg>
    <p:spTree>
      <p:nvGrpSpPr>
        <p:cNvPr id="1" name="Shape 91"/>
        <p:cNvGrpSpPr/>
        <p:nvPr/>
      </p:nvGrpSpPr>
      <p:grpSpPr>
        <a:xfrm>
          <a:off x="0" y="0"/>
          <a:ext cx="0" cy="0"/>
          <a:chOff x="0" y="0"/>
          <a:chExt cx="0" cy="0"/>
        </a:xfrm>
      </p:grpSpPr>
      <p:sp>
        <p:nvSpPr>
          <p:cNvPr id="92" name="Shape 92"/>
          <p:cNvSpPr txBox="1">
            <a:spLocks noGrp="1"/>
          </p:cNvSpPr>
          <p:nvPr>
            <p:ph type="ctrTitle"/>
          </p:nvPr>
        </p:nvSpPr>
        <p:spPr>
          <a:xfrm>
            <a:off x="390525" y="1819275"/>
            <a:ext cx="8222100" cy="933600"/>
          </a:xfrm>
          <a:prstGeom prst="rect">
            <a:avLst/>
          </a:prstGeom>
        </p:spPr>
        <p:txBody>
          <a:bodyPr lIns="91425" tIns="91425" rIns="91425" bIns="91425" anchor="b" anchorCtr="0"/>
          <a:lstStyle>
            <a:lvl1pPr lvl="0" rtl="0">
              <a:spcBef>
                <a:spcPts val="0"/>
              </a:spcBef>
              <a:buSzPct val="100000"/>
              <a:buFont typeface="Calibri"/>
              <a:defRPr sz="4800">
                <a:latin typeface="Calibri"/>
                <a:ea typeface="Calibri"/>
                <a:cs typeface="Calibri"/>
                <a:sym typeface="Calibri"/>
              </a:defRPr>
            </a:lvl1pPr>
            <a:lvl2pPr lvl="1" rtl="0">
              <a:spcBef>
                <a:spcPts val="0"/>
              </a:spcBef>
              <a:buSzPct val="100000"/>
              <a:defRPr sz="4800"/>
            </a:lvl2pPr>
            <a:lvl3pPr lvl="2" rtl="0">
              <a:spcBef>
                <a:spcPts val="0"/>
              </a:spcBef>
              <a:buSzPct val="100000"/>
              <a:defRPr sz="4800"/>
            </a:lvl3pPr>
            <a:lvl4pPr lvl="3" rtl="0">
              <a:spcBef>
                <a:spcPts val="0"/>
              </a:spcBef>
              <a:buSzPct val="100000"/>
              <a:defRPr sz="4800"/>
            </a:lvl4pPr>
            <a:lvl5pPr lvl="4" rtl="0">
              <a:spcBef>
                <a:spcPts val="0"/>
              </a:spcBef>
              <a:buSzPct val="100000"/>
              <a:defRPr sz="4800"/>
            </a:lvl5pPr>
            <a:lvl6pPr lvl="5" rtl="0">
              <a:spcBef>
                <a:spcPts val="0"/>
              </a:spcBef>
              <a:buSzPct val="100000"/>
              <a:defRPr sz="4800"/>
            </a:lvl6pPr>
            <a:lvl7pPr lvl="6" rtl="0">
              <a:spcBef>
                <a:spcPts val="0"/>
              </a:spcBef>
              <a:buSzPct val="100000"/>
              <a:defRPr sz="4800"/>
            </a:lvl7pPr>
            <a:lvl8pPr lvl="7" rtl="0">
              <a:spcBef>
                <a:spcPts val="0"/>
              </a:spcBef>
              <a:buSzPct val="100000"/>
              <a:defRPr sz="4800"/>
            </a:lvl8pPr>
            <a:lvl9pPr lvl="8" rtl="0">
              <a:spcBef>
                <a:spcPts val="0"/>
              </a:spcBef>
              <a:buSzPct val="100000"/>
              <a:defRPr sz="4800"/>
            </a:lvl9pPr>
          </a:lstStyle>
          <a:p>
            <a:endParaRPr/>
          </a:p>
        </p:txBody>
      </p:sp>
      <p:sp>
        <p:nvSpPr>
          <p:cNvPr id="93" name="Shape 93"/>
          <p:cNvSpPr txBox="1">
            <a:spLocks noGrp="1"/>
          </p:cNvSpPr>
          <p:nvPr>
            <p:ph type="subTitle" idx="1"/>
          </p:nvPr>
        </p:nvSpPr>
        <p:spPr>
          <a:xfrm>
            <a:off x="390525" y="2789130"/>
            <a:ext cx="8222100" cy="432900"/>
          </a:xfrm>
          <a:prstGeom prst="rect">
            <a:avLst/>
          </a:prstGeom>
        </p:spPr>
        <p:txBody>
          <a:bodyPr lIns="91425" tIns="91425" rIns="91425" bIns="91425" anchor="t" anchorCtr="0"/>
          <a:lstStyle>
            <a:lvl1pPr lvl="0" rtl="0">
              <a:lnSpc>
                <a:spcPct val="100000"/>
              </a:lnSpc>
              <a:spcBef>
                <a:spcPts val="0"/>
              </a:spcBef>
              <a:spcAft>
                <a:spcPts val="0"/>
              </a:spcAft>
              <a:buClr>
                <a:schemeClr val="lt1"/>
              </a:buClr>
              <a:buSzPct val="100000"/>
              <a:buFont typeface="Calibri"/>
              <a:buNone/>
              <a:defRPr sz="2200">
                <a:solidFill>
                  <a:schemeClr val="lt1"/>
                </a:solidFill>
                <a:latin typeface="Calibri"/>
                <a:ea typeface="Calibri"/>
                <a:cs typeface="Calibri"/>
                <a:sym typeface="Calibri"/>
              </a:defRPr>
            </a:lvl1pPr>
            <a:lvl2pPr lvl="1" rtl="0">
              <a:lnSpc>
                <a:spcPct val="100000"/>
              </a:lnSpc>
              <a:spcBef>
                <a:spcPts val="0"/>
              </a:spcBef>
              <a:spcAft>
                <a:spcPts val="0"/>
              </a:spcAft>
              <a:buClr>
                <a:schemeClr val="lt1"/>
              </a:buClr>
              <a:buSzPct val="100000"/>
              <a:buNone/>
              <a:defRPr sz="2200">
                <a:solidFill>
                  <a:schemeClr val="lt1"/>
                </a:solidFill>
              </a:defRPr>
            </a:lvl2pPr>
            <a:lvl3pPr lvl="2" rtl="0">
              <a:lnSpc>
                <a:spcPct val="100000"/>
              </a:lnSpc>
              <a:spcBef>
                <a:spcPts val="0"/>
              </a:spcBef>
              <a:spcAft>
                <a:spcPts val="0"/>
              </a:spcAft>
              <a:buClr>
                <a:schemeClr val="lt1"/>
              </a:buClr>
              <a:buSzPct val="100000"/>
              <a:buNone/>
              <a:defRPr sz="2200">
                <a:solidFill>
                  <a:schemeClr val="lt1"/>
                </a:solidFill>
              </a:defRPr>
            </a:lvl3pPr>
            <a:lvl4pPr lvl="3" rtl="0">
              <a:lnSpc>
                <a:spcPct val="100000"/>
              </a:lnSpc>
              <a:spcBef>
                <a:spcPts val="0"/>
              </a:spcBef>
              <a:spcAft>
                <a:spcPts val="0"/>
              </a:spcAft>
              <a:buClr>
                <a:schemeClr val="lt1"/>
              </a:buClr>
              <a:buSzPct val="100000"/>
              <a:buNone/>
              <a:defRPr sz="2200">
                <a:solidFill>
                  <a:schemeClr val="lt1"/>
                </a:solidFill>
              </a:defRPr>
            </a:lvl4pPr>
            <a:lvl5pPr lvl="4" rtl="0">
              <a:lnSpc>
                <a:spcPct val="100000"/>
              </a:lnSpc>
              <a:spcBef>
                <a:spcPts val="0"/>
              </a:spcBef>
              <a:spcAft>
                <a:spcPts val="0"/>
              </a:spcAft>
              <a:buClr>
                <a:schemeClr val="lt1"/>
              </a:buClr>
              <a:buSzPct val="100000"/>
              <a:buNone/>
              <a:defRPr sz="2200">
                <a:solidFill>
                  <a:schemeClr val="lt1"/>
                </a:solidFill>
              </a:defRPr>
            </a:lvl5pPr>
            <a:lvl6pPr lvl="5" rtl="0">
              <a:lnSpc>
                <a:spcPct val="100000"/>
              </a:lnSpc>
              <a:spcBef>
                <a:spcPts val="0"/>
              </a:spcBef>
              <a:spcAft>
                <a:spcPts val="0"/>
              </a:spcAft>
              <a:buClr>
                <a:schemeClr val="lt1"/>
              </a:buClr>
              <a:buSzPct val="100000"/>
              <a:buNone/>
              <a:defRPr sz="2200">
                <a:solidFill>
                  <a:schemeClr val="lt1"/>
                </a:solidFill>
              </a:defRPr>
            </a:lvl6pPr>
            <a:lvl7pPr lvl="6" rtl="0">
              <a:lnSpc>
                <a:spcPct val="100000"/>
              </a:lnSpc>
              <a:spcBef>
                <a:spcPts val="0"/>
              </a:spcBef>
              <a:spcAft>
                <a:spcPts val="0"/>
              </a:spcAft>
              <a:buClr>
                <a:schemeClr val="lt1"/>
              </a:buClr>
              <a:buSzPct val="100000"/>
              <a:buNone/>
              <a:defRPr sz="2200">
                <a:solidFill>
                  <a:schemeClr val="lt1"/>
                </a:solidFill>
              </a:defRPr>
            </a:lvl7pPr>
            <a:lvl8pPr lvl="7" rtl="0">
              <a:lnSpc>
                <a:spcPct val="100000"/>
              </a:lnSpc>
              <a:spcBef>
                <a:spcPts val="0"/>
              </a:spcBef>
              <a:spcAft>
                <a:spcPts val="0"/>
              </a:spcAft>
              <a:buClr>
                <a:schemeClr val="lt1"/>
              </a:buClr>
              <a:buSzPct val="100000"/>
              <a:buNone/>
              <a:defRPr sz="2200">
                <a:solidFill>
                  <a:schemeClr val="lt1"/>
                </a:solidFill>
              </a:defRPr>
            </a:lvl8pPr>
            <a:lvl9pPr lvl="8" rtl="0">
              <a:lnSpc>
                <a:spcPct val="100000"/>
              </a:lnSpc>
              <a:spcBef>
                <a:spcPts val="0"/>
              </a:spcBef>
              <a:spcAft>
                <a:spcPts val="0"/>
              </a:spcAft>
              <a:buClr>
                <a:schemeClr val="lt1"/>
              </a:buClr>
              <a:buSzPct val="100000"/>
              <a:buNone/>
              <a:defRPr sz="2200">
                <a:solidFill>
                  <a:schemeClr val="lt1"/>
                </a:solidFill>
              </a:defRPr>
            </a:lvl9pPr>
          </a:lstStyle>
          <a:p>
            <a:endParaRPr/>
          </a:p>
        </p:txBody>
      </p:sp>
    </p:spTree>
    <p:extLst>
      <p:ext uri="{BB962C8B-B14F-4D97-AF65-F5344CB8AC3E}">
        <p14:creationId xmlns:p14="http://schemas.microsoft.com/office/powerpoint/2010/main" val="357911569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cSld name="Section and Subsection Title">
    <p:bg>
      <p:bgPr>
        <a:solidFill>
          <a:srgbClr val="F37021"/>
        </a:solidFill>
        <a:effectLst/>
      </p:bgPr>
    </p:bg>
    <p:spTree>
      <p:nvGrpSpPr>
        <p:cNvPr id="1" name="Shape 94"/>
        <p:cNvGrpSpPr/>
        <p:nvPr/>
      </p:nvGrpSpPr>
      <p:grpSpPr>
        <a:xfrm>
          <a:off x="0" y="0"/>
          <a:ext cx="0" cy="0"/>
          <a:chOff x="0" y="0"/>
          <a:chExt cx="0" cy="0"/>
        </a:xfrm>
      </p:grpSpPr>
      <p:sp>
        <p:nvSpPr>
          <p:cNvPr id="95" name="Shape 95"/>
          <p:cNvSpPr txBox="1">
            <a:spLocks noGrp="1"/>
          </p:cNvSpPr>
          <p:nvPr>
            <p:ph type="ctrTitle"/>
          </p:nvPr>
        </p:nvSpPr>
        <p:spPr>
          <a:xfrm>
            <a:off x="390525" y="1819275"/>
            <a:ext cx="8222100" cy="933600"/>
          </a:xfrm>
          <a:prstGeom prst="rect">
            <a:avLst/>
          </a:prstGeom>
        </p:spPr>
        <p:txBody>
          <a:bodyPr lIns="91425" tIns="91425" rIns="91425" bIns="91425" anchor="b" anchorCtr="0"/>
          <a:lstStyle>
            <a:lvl1pPr lvl="0" rtl="0">
              <a:spcBef>
                <a:spcPts val="0"/>
              </a:spcBef>
              <a:buSzPct val="100000"/>
              <a:buFont typeface="Calibri"/>
              <a:defRPr sz="4800">
                <a:latin typeface="Calibri"/>
                <a:ea typeface="Calibri"/>
                <a:cs typeface="Calibri"/>
                <a:sym typeface="Calibri"/>
              </a:defRPr>
            </a:lvl1pPr>
            <a:lvl2pPr lvl="1" rtl="0">
              <a:spcBef>
                <a:spcPts val="0"/>
              </a:spcBef>
              <a:buSzPct val="100000"/>
              <a:defRPr sz="4800"/>
            </a:lvl2pPr>
            <a:lvl3pPr lvl="2" rtl="0">
              <a:spcBef>
                <a:spcPts val="0"/>
              </a:spcBef>
              <a:buSzPct val="100000"/>
              <a:defRPr sz="4800"/>
            </a:lvl3pPr>
            <a:lvl4pPr lvl="3" rtl="0">
              <a:spcBef>
                <a:spcPts val="0"/>
              </a:spcBef>
              <a:buSzPct val="100000"/>
              <a:defRPr sz="4800"/>
            </a:lvl4pPr>
            <a:lvl5pPr lvl="4" rtl="0">
              <a:spcBef>
                <a:spcPts val="0"/>
              </a:spcBef>
              <a:buSzPct val="100000"/>
              <a:defRPr sz="4800"/>
            </a:lvl5pPr>
            <a:lvl6pPr lvl="5" rtl="0">
              <a:spcBef>
                <a:spcPts val="0"/>
              </a:spcBef>
              <a:buSzPct val="100000"/>
              <a:defRPr sz="4800"/>
            </a:lvl6pPr>
            <a:lvl7pPr lvl="6" rtl="0">
              <a:spcBef>
                <a:spcPts val="0"/>
              </a:spcBef>
              <a:buSzPct val="100000"/>
              <a:defRPr sz="4800"/>
            </a:lvl7pPr>
            <a:lvl8pPr lvl="7" rtl="0">
              <a:spcBef>
                <a:spcPts val="0"/>
              </a:spcBef>
              <a:buSzPct val="100000"/>
              <a:defRPr sz="4800"/>
            </a:lvl8pPr>
            <a:lvl9pPr lvl="8" rtl="0">
              <a:spcBef>
                <a:spcPts val="0"/>
              </a:spcBef>
              <a:buSzPct val="100000"/>
              <a:defRPr sz="4800"/>
            </a:lvl9pPr>
          </a:lstStyle>
          <a:p>
            <a:endParaRPr/>
          </a:p>
        </p:txBody>
      </p:sp>
      <p:sp>
        <p:nvSpPr>
          <p:cNvPr id="96" name="Shape 96"/>
          <p:cNvSpPr txBox="1">
            <a:spLocks noGrp="1"/>
          </p:cNvSpPr>
          <p:nvPr>
            <p:ph type="subTitle" idx="1"/>
          </p:nvPr>
        </p:nvSpPr>
        <p:spPr>
          <a:xfrm>
            <a:off x="390525" y="2789130"/>
            <a:ext cx="8222100" cy="432900"/>
          </a:xfrm>
          <a:prstGeom prst="rect">
            <a:avLst/>
          </a:prstGeom>
        </p:spPr>
        <p:txBody>
          <a:bodyPr lIns="91425" tIns="91425" rIns="91425" bIns="91425" anchor="t" anchorCtr="0"/>
          <a:lstStyle>
            <a:lvl1pPr lvl="0" rtl="0">
              <a:lnSpc>
                <a:spcPct val="100000"/>
              </a:lnSpc>
              <a:spcBef>
                <a:spcPts val="0"/>
              </a:spcBef>
              <a:spcAft>
                <a:spcPts val="0"/>
              </a:spcAft>
              <a:buClr>
                <a:schemeClr val="lt1"/>
              </a:buClr>
              <a:buSzPct val="100000"/>
              <a:buFont typeface="Calibri"/>
              <a:buNone/>
              <a:defRPr sz="2200">
                <a:solidFill>
                  <a:schemeClr val="lt1"/>
                </a:solidFill>
                <a:latin typeface="Calibri"/>
                <a:ea typeface="Calibri"/>
                <a:cs typeface="Calibri"/>
                <a:sym typeface="Calibri"/>
              </a:defRPr>
            </a:lvl1pPr>
            <a:lvl2pPr lvl="1" rtl="0">
              <a:lnSpc>
                <a:spcPct val="100000"/>
              </a:lnSpc>
              <a:spcBef>
                <a:spcPts val="0"/>
              </a:spcBef>
              <a:spcAft>
                <a:spcPts val="0"/>
              </a:spcAft>
              <a:buClr>
                <a:schemeClr val="lt1"/>
              </a:buClr>
              <a:buSzPct val="100000"/>
              <a:buNone/>
              <a:defRPr sz="2200">
                <a:solidFill>
                  <a:schemeClr val="lt1"/>
                </a:solidFill>
              </a:defRPr>
            </a:lvl2pPr>
            <a:lvl3pPr lvl="2" rtl="0">
              <a:lnSpc>
                <a:spcPct val="100000"/>
              </a:lnSpc>
              <a:spcBef>
                <a:spcPts val="0"/>
              </a:spcBef>
              <a:spcAft>
                <a:spcPts val="0"/>
              </a:spcAft>
              <a:buClr>
                <a:schemeClr val="lt1"/>
              </a:buClr>
              <a:buSzPct val="100000"/>
              <a:buNone/>
              <a:defRPr sz="2200">
                <a:solidFill>
                  <a:schemeClr val="lt1"/>
                </a:solidFill>
              </a:defRPr>
            </a:lvl3pPr>
            <a:lvl4pPr lvl="3" rtl="0">
              <a:lnSpc>
                <a:spcPct val="100000"/>
              </a:lnSpc>
              <a:spcBef>
                <a:spcPts val="0"/>
              </a:spcBef>
              <a:spcAft>
                <a:spcPts val="0"/>
              </a:spcAft>
              <a:buClr>
                <a:schemeClr val="lt1"/>
              </a:buClr>
              <a:buSzPct val="100000"/>
              <a:buNone/>
              <a:defRPr sz="2200">
                <a:solidFill>
                  <a:schemeClr val="lt1"/>
                </a:solidFill>
              </a:defRPr>
            </a:lvl4pPr>
            <a:lvl5pPr lvl="4" rtl="0">
              <a:lnSpc>
                <a:spcPct val="100000"/>
              </a:lnSpc>
              <a:spcBef>
                <a:spcPts val="0"/>
              </a:spcBef>
              <a:spcAft>
                <a:spcPts val="0"/>
              </a:spcAft>
              <a:buClr>
                <a:schemeClr val="lt1"/>
              </a:buClr>
              <a:buSzPct val="100000"/>
              <a:buNone/>
              <a:defRPr sz="2200">
                <a:solidFill>
                  <a:schemeClr val="lt1"/>
                </a:solidFill>
              </a:defRPr>
            </a:lvl5pPr>
            <a:lvl6pPr lvl="5" rtl="0">
              <a:lnSpc>
                <a:spcPct val="100000"/>
              </a:lnSpc>
              <a:spcBef>
                <a:spcPts val="0"/>
              </a:spcBef>
              <a:spcAft>
                <a:spcPts val="0"/>
              </a:spcAft>
              <a:buClr>
                <a:schemeClr val="lt1"/>
              </a:buClr>
              <a:buSzPct val="100000"/>
              <a:buNone/>
              <a:defRPr sz="2200">
                <a:solidFill>
                  <a:schemeClr val="lt1"/>
                </a:solidFill>
              </a:defRPr>
            </a:lvl6pPr>
            <a:lvl7pPr lvl="6" rtl="0">
              <a:lnSpc>
                <a:spcPct val="100000"/>
              </a:lnSpc>
              <a:spcBef>
                <a:spcPts val="0"/>
              </a:spcBef>
              <a:spcAft>
                <a:spcPts val="0"/>
              </a:spcAft>
              <a:buClr>
                <a:schemeClr val="lt1"/>
              </a:buClr>
              <a:buSzPct val="100000"/>
              <a:buNone/>
              <a:defRPr sz="2200">
                <a:solidFill>
                  <a:schemeClr val="lt1"/>
                </a:solidFill>
              </a:defRPr>
            </a:lvl7pPr>
            <a:lvl8pPr lvl="7" rtl="0">
              <a:lnSpc>
                <a:spcPct val="100000"/>
              </a:lnSpc>
              <a:spcBef>
                <a:spcPts val="0"/>
              </a:spcBef>
              <a:spcAft>
                <a:spcPts val="0"/>
              </a:spcAft>
              <a:buClr>
                <a:schemeClr val="lt1"/>
              </a:buClr>
              <a:buSzPct val="100000"/>
              <a:buNone/>
              <a:defRPr sz="2200">
                <a:solidFill>
                  <a:schemeClr val="lt1"/>
                </a:solidFill>
              </a:defRPr>
            </a:lvl8pPr>
            <a:lvl9pPr lvl="8" rtl="0">
              <a:lnSpc>
                <a:spcPct val="100000"/>
              </a:lnSpc>
              <a:spcBef>
                <a:spcPts val="0"/>
              </a:spcBef>
              <a:spcAft>
                <a:spcPts val="0"/>
              </a:spcAft>
              <a:buClr>
                <a:schemeClr val="lt1"/>
              </a:buClr>
              <a:buSzPct val="100000"/>
              <a:buNone/>
              <a:defRPr sz="2200">
                <a:solidFill>
                  <a:schemeClr val="lt1"/>
                </a:solidFill>
              </a:defRPr>
            </a:lvl9pPr>
          </a:lstStyle>
          <a:p>
            <a:endParaRPr/>
          </a:p>
        </p:txBody>
      </p:sp>
    </p:spTree>
    <p:extLst>
      <p:ext uri="{BB962C8B-B14F-4D97-AF65-F5344CB8AC3E}">
        <p14:creationId xmlns:p14="http://schemas.microsoft.com/office/powerpoint/2010/main" val="321291432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secHead">
  <p:cSld name="Standalone Introduction or Summary">
    <p:bg>
      <p:bgPr>
        <a:solidFill>
          <a:srgbClr val="F37021"/>
        </a:solidFill>
        <a:effectLst/>
      </p:bgPr>
    </p:bg>
    <p:spTree>
      <p:nvGrpSpPr>
        <p:cNvPr id="1" name="Shape 97"/>
        <p:cNvGrpSpPr/>
        <p:nvPr/>
      </p:nvGrpSpPr>
      <p:grpSpPr>
        <a:xfrm>
          <a:off x="0" y="0"/>
          <a:ext cx="0" cy="0"/>
          <a:chOff x="0" y="0"/>
          <a:chExt cx="0" cy="0"/>
        </a:xfrm>
      </p:grpSpPr>
      <p:sp>
        <p:nvSpPr>
          <p:cNvPr id="98" name="Shape 98"/>
          <p:cNvSpPr txBox="1">
            <a:spLocks noGrp="1"/>
          </p:cNvSpPr>
          <p:nvPr>
            <p:ph type="title"/>
          </p:nvPr>
        </p:nvSpPr>
        <p:spPr>
          <a:xfrm>
            <a:off x="460950" y="2065350"/>
            <a:ext cx="8222100" cy="1012800"/>
          </a:xfrm>
          <a:prstGeom prst="rect">
            <a:avLst/>
          </a:prstGeom>
        </p:spPr>
        <p:txBody>
          <a:bodyPr lIns="91425" tIns="91425" rIns="91425" bIns="91425" anchor="ctr" anchorCtr="0"/>
          <a:lstStyle>
            <a:lvl1pPr lvl="0" rtl="0">
              <a:spcBef>
                <a:spcPts val="0"/>
              </a:spcBef>
              <a:buSzPct val="100000"/>
              <a:defRPr sz="4200"/>
            </a:lvl1pPr>
            <a:lvl2pPr lvl="1" rtl="0">
              <a:spcBef>
                <a:spcPts val="0"/>
              </a:spcBef>
              <a:buSzPct val="100000"/>
              <a:defRPr sz="4200"/>
            </a:lvl2pPr>
            <a:lvl3pPr lvl="2" rtl="0">
              <a:spcBef>
                <a:spcPts val="0"/>
              </a:spcBef>
              <a:buSzPct val="100000"/>
              <a:defRPr sz="4200"/>
            </a:lvl3pPr>
            <a:lvl4pPr lvl="3" rtl="0">
              <a:spcBef>
                <a:spcPts val="0"/>
              </a:spcBef>
              <a:buSzPct val="100000"/>
              <a:defRPr sz="4200"/>
            </a:lvl4pPr>
            <a:lvl5pPr lvl="4" rtl="0">
              <a:spcBef>
                <a:spcPts val="0"/>
              </a:spcBef>
              <a:buSzPct val="100000"/>
              <a:defRPr sz="4200"/>
            </a:lvl5pPr>
            <a:lvl6pPr lvl="5" rtl="0">
              <a:spcBef>
                <a:spcPts val="0"/>
              </a:spcBef>
              <a:buSzPct val="100000"/>
              <a:defRPr sz="4200"/>
            </a:lvl6pPr>
            <a:lvl7pPr lvl="6" rtl="0">
              <a:spcBef>
                <a:spcPts val="0"/>
              </a:spcBef>
              <a:buSzPct val="100000"/>
              <a:defRPr sz="4200"/>
            </a:lvl7pPr>
            <a:lvl8pPr lvl="7" rtl="0">
              <a:spcBef>
                <a:spcPts val="0"/>
              </a:spcBef>
              <a:buSzPct val="100000"/>
              <a:defRPr sz="4200"/>
            </a:lvl8pPr>
            <a:lvl9pPr lvl="8" rtl="0">
              <a:spcBef>
                <a:spcPts val="0"/>
              </a:spcBef>
              <a:buSzPct val="100000"/>
              <a:defRPr sz="4200"/>
            </a:lvl9pPr>
          </a:lstStyle>
          <a:p>
            <a:endParaRPr/>
          </a:p>
        </p:txBody>
      </p:sp>
    </p:spTree>
    <p:extLst>
      <p:ext uri="{BB962C8B-B14F-4D97-AF65-F5344CB8AC3E}">
        <p14:creationId xmlns:p14="http://schemas.microsoft.com/office/powerpoint/2010/main" val="339806627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99"/>
        <p:cNvGrpSpPr/>
        <p:nvPr/>
      </p:nvGrpSpPr>
      <p:grpSpPr>
        <a:xfrm>
          <a:off x="0" y="0"/>
          <a:ext cx="0" cy="0"/>
          <a:chOff x="0" y="0"/>
          <a:chExt cx="0" cy="0"/>
        </a:xfrm>
      </p:grpSpPr>
      <p:sp>
        <p:nvSpPr>
          <p:cNvPr id="100" name="Shape 100"/>
          <p:cNvSpPr/>
          <p:nvPr/>
        </p:nvSpPr>
        <p:spPr>
          <a:xfrm rot="10800000" flipH="1">
            <a:off x="0" y="1686000"/>
            <a:ext cx="9144000" cy="3457500"/>
          </a:xfrm>
          <a:prstGeom prst="rect">
            <a:avLst/>
          </a:prstGeom>
          <a:solidFill>
            <a:schemeClr val="accent4"/>
          </a:solidFill>
          <a:ln>
            <a:noFill/>
          </a:ln>
        </p:spPr>
        <p:txBody>
          <a:bodyPr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1" name="Shape 101"/>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2" name="Shape 102"/>
          <p:cNvSpPr txBox="1">
            <a:spLocks noGrp="1"/>
          </p:cNvSpPr>
          <p:nvPr>
            <p:ph type="title"/>
          </p:nvPr>
        </p:nvSpPr>
        <p:spPr>
          <a:xfrm>
            <a:off x="471900" y="738725"/>
            <a:ext cx="8222100" cy="767700"/>
          </a:xfrm>
          <a:prstGeom prst="rect">
            <a:avLst/>
          </a:prstGeom>
        </p:spPr>
        <p:txBody>
          <a:bodyPr lIns="91425" tIns="91425" rIns="91425" bIns="91425" anchor="b"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03" name="Shape 103"/>
          <p:cNvSpPr txBox="1">
            <a:spLocks noGrp="1"/>
          </p:cNvSpPr>
          <p:nvPr>
            <p:ph type="body" idx="1"/>
          </p:nvPr>
        </p:nvSpPr>
        <p:spPr>
          <a:xfrm>
            <a:off x="471900" y="1919075"/>
            <a:ext cx="8222100" cy="2710200"/>
          </a:xfrm>
          <a:prstGeom prst="rect">
            <a:avLst/>
          </a:prstGeom>
        </p:spPr>
        <p:txBody>
          <a:bodyPr lIns="91425" tIns="91425" rIns="91425" bIns="91425" anchor="t" anchorCtr="0"/>
          <a:lstStyle>
            <a:lvl1pPr lvl="0" rtl="0">
              <a:spcBef>
                <a:spcPts val="0"/>
              </a:spcBef>
              <a:buClr>
                <a:srgbClr val="434343"/>
              </a:buClr>
              <a:buSzPct val="100000"/>
              <a:buFont typeface="Calibri"/>
              <a:defRPr sz="2000">
                <a:solidFill>
                  <a:srgbClr val="434343"/>
                </a:solidFill>
                <a:latin typeface="Calibri"/>
                <a:ea typeface="Calibri"/>
                <a:cs typeface="Calibri"/>
                <a:sym typeface="Calibri"/>
              </a:defRPr>
            </a:lvl1pPr>
            <a:lvl2pPr lvl="1" rtl="0">
              <a:spcBef>
                <a:spcPts val="0"/>
              </a:spcBef>
              <a:buClr>
                <a:srgbClr val="434343"/>
              </a:buClr>
              <a:buSzPct val="100000"/>
              <a:buFont typeface="Calibri"/>
              <a:defRPr sz="1800">
                <a:solidFill>
                  <a:srgbClr val="434343"/>
                </a:solidFill>
                <a:latin typeface="Calibri"/>
                <a:ea typeface="Calibri"/>
                <a:cs typeface="Calibri"/>
                <a:sym typeface="Calibri"/>
              </a:defRPr>
            </a:lvl2pPr>
            <a:lvl3pPr lvl="2" rtl="0">
              <a:spcBef>
                <a:spcPts val="0"/>
              </a:spcBef>
              <a:buClr>
                <a:srgbClr val="434343"/>
              </a:buClr>
              <a:buSzPct val="100000"/>
              <a:buFont typeface="Calibri"/>
              <a:defRPr sz="1600">
                <a:solidFill>
                  <a:srgbClr val="434343"/>
                </a:solidFill>
                <a:latin typeface="Calibri"/>
                <a:ea typeface="Calibri"/>
                <a:cs typeface="Calibri"/>
                <a:sym typeface="Calibri"/>
              </a:defRPr>
            </a:lvl3pPr>
            <a:lvl4pPr lvl="3" rtl="0">
              <a:spcBef>
                <a:spcPts val="0"/>
              </a:spcBef>
              <a:buClr>
                <a:srgbClr val="434343"/>
              </a:buClr>
              <a:buFont typeface="Calibri"/>
              <a:defRPr>
                <a:solidFill>
                  <a:srgbClr val="434343"/>
                </a:solidFill>
                <a:latin typeface="Calibri"/>
                <a:ea typeface="Calibri"/>
                <a:cs typeface="Calibri"/>
                <a:sym typeface="Calibri"/>
              </a:defRPr>
            </a:lvl4pPr>
            <a:lvl5pPr lvl="4" rtl="0">
              <a:spcBef>
                <a:spcPts val="0"/>
              </a:spcBef>
              <a:buClr>
                <a:srgbClr val="434343"/>
              </a:buClr>
              <a:buFont typeface="Calibri"/>
              <a:defRPr>
                <a:solidFill>
                  <a:srgbClr val="434343"/>
                </a:solidFill>
                <a:latin typeface="Calibri"/>
                <a:ea typeface="Calibri"/>
                <a:cs typeface="Calibri"/>
                <a:sym typeface="Calibri"/>
              </a:defRPr>
            </a:lvl5pPr>
            <a:lvl6pPr lvl="5" rtl="0">
              <a:spcBef>
                <a:spcPts val="0"/>
              </a:spcBef>
              <a:buClr>
                <a:srgbClr val="434343"/>
              </a:buClr>
              <a:buFont typeface="Calibri"/>
              <a:defRPr>
                <a:solidFill>
                  <a:srgbClr val="434343"/>
                </a:solidFill>
                <a:latin typeface="Calibri"/>
                <a:ea typeface="Calibri"/>
                <a:cs typeface="Calibri"/>
                <a:sym typeface="Calibri"/>
              </a:defRPr>
            </a:lvl6pPr>
            <a:lvl7pPr lvl="6" rtl="0">
              <a:spcBef>
                <a:spcPts val="0"/>
              </a:spcBef>
              <a:buClr>
                <a:srgbClr val="434343"/>
              </a:buClr>
              <a:buFont typeface="Calibri"/>
              <a:defRPr>
                <a:solidFill>
                  <a:srgbClr val="434343"/>
                </a:solidFill>
                <a:latin typeface="Calibri"/>
                <a:ea typeface="Calibri"/>
                <a:cs typeface="Calibri"/>
                <a:sym typeface="Calibri"/>
              </a:defRPr>
            </a:lvl7pPr>
            <a:lvl8pPr lvl="7" rtl="0">
              <a:spcBef>
                <a:spcPts val="0"/>
              </a:spcBef>
              <a:buClr>
                <a:srgbClr val="434343"/>
              </a:buClr>
              <a:buFont typeface="Calibri"/>
              <a:defRPr>
                <a:solidFill>
                  <a:srgbClr val="434343"/>
                </a:solidFill>
                <a:latin typeface="Calibri"/>
                <a:ea typeface="Calibri"/>
                <a:cs typeface="Calibri"/>
                <a:sym typeface="Calibri"/>
              </a:defRPr>
            </a:lvl8pPr>
            <a:lvl9pPr lvl="8" rtl="0">
              <a:spcBef>
                <a:spcPts val="0"/>
              </a:spcBef>
              <a:buClr>
                <a:srgbClr val="434343"/>
              </a:buClr>
              <a:buFont typeface="Calibri"/>
              <a:defRPr>
                <a:solidFill>
                  <a:srgbClr val="434343"/>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212054162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104"/>
        <p:cNvGrpSpPr/>
        <p:nvPr/>
      </p:nvGrpSpPr>
      <p:grpSpPr>
        <a:xfrm>
          <a:off x="0" y="0"/>
          <a:ext cx="0" cy="0"/>
          <a:chOff x="0" y="0"/>
          <a:chExt cx="0" cy="0"/>
        </a:xfrm>
      </p:grpSpPr>
      <p:sp>
        <p:nvSpPr>
          <p:cNvPr id="105" name="Shape 105"/>
          <p:cNvSpPr/>
          <p:nvPr/>
        </p:nvSpPr>
        <p:spPr>
          <a:xfrm rot="10800000" flipH="1">
            <a:off x="0" y="1686000"/>
            <a:ext cx="9144000" cy="3457500"/>
          </a:xfrm>
          <a:prstGeom prst="rect">
            <a:avLst/>
          </a:prstGeom>
          <a:solidFill>
            <a:schemeClr val="accent4"/>
          </a:solidFill>
          <a:ln>
            <a:noFill/>
          </a:ln>
        </p:spPr>
        <p:txBody>
          <a:bodyPr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6" name="Shape 106"/>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7" name="Shape 107"/>
          <p:cNvSpPr txBox="1">
            <a:spLocks noGrp="1"/>
          </p:cNvSpPr>
          <p:nvPr>
            <p:ph type="title"/>
          </p:nvPr>
        </p:nvSpPr>
        <p:spPr>
          <a:xfrm>
            <a:off x="471900" y="738725"/>
            <a:ext cx="8222100" cy="767700"/>
          </a:xfrm>
          <a:prstGeom prst="rect">
            <a:avLst/>
          </a:prstGeom>
        </p:spPr>
        <p:txBody>
          <a:bodyPr lIns="91425" tIns="91425" rIns="91425" bIns="91425" anchor="b"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08" name="Shape 108"/>
          <p:cNvSpPr txBox="1">
            <a:spLocks noGrp="1"/>
          </p:cNvSpPr>
          <p:nvPr>
            <p:ph type="body" idx="1"/>
          </p:nvPr>
        </p:nvSpPr>
        <p:spPr>
          <a:xfrm>
            <a:off x="471900" y="1919075"/>
            <a:ext cx="3999900" cy="2710199"/>
          </a:xfrm>
          <a:prstGeom prst="rect">
            <a:avLst/>
          </a:prstGeom>
        </p:spPr>
        <p:txBody>
          <a:bodyPr lIns="91425" tIns="91425" rIns="91425" bIns="91425" anchor="t" anchorCtr="0"/>
          <a:lstStyle>
            <a:lvl1pPr lvl="0" rtl="0">
              <a:spcBef>
                <a:spcPts val="0"/>
              </a:spcBef>
              <a:buClr>
                <a:srgbClr val="434343"/>
              </a:buClr>
              <a:buSzPct val="100000"/>
              <a:buFont typeface="Calibri"/>
              <a:defRPr sz="2000">
                <a:solidFill>
                  <a:srgbClr val="434343"/>
                </a:solidFill>
                <a:latin typeface="Calibri"/>
                <a:ea typeface="Calibri"/>
                <a:cs typeface="Calibri"/>
                <a:sym typeface="Calibri"/>
              </a:defRPr>
            </a:lvl1pPr>
            <a:lvl2pPr lvl="1" rtl="0">
              <a:spcBef>
                <a:spcPts val="0"/>
              </a:spcBef>
              <a:buClr>
                <a:srgbClr val="434343"/>
              </a:buClr>
              <a:buSzPct val="100000"/>
              <a:buFont typeface="Calibri"/>
              <a:defRPr sz="1800">
                <a:solidFill>
                  <a:srgbClr val="434343"/>
                </a:solidFill>
                <a:latin typeface="Calibri"/>
                <a:ea typeface="Calibri"/>
                <a:cs typeface="Calibri"/>
                <a:sym typeface="Calibri"/>
              </a:defRPr>
            </a:lvl2pPr>
            <a:lvl3pPr lvl="2" rtl="0">
              <a:spcBef>
                <a:spcPts val="0"/>
              </a:spcBef>
              <a:buClr>
                <a:srgbClr val="434343"/>
              </a:buClr>
              <a:buSzPct val="100000"/>
              <a:buFont typeface="Calibri"/>
              <a:defRPr sz="1600">
                <a:solidFill>
                  <a:srgbClr val="434343"/>
                </a:solidFill>
                <a:latin typeface="Calibri"/>
                <a:ea typeface="Calibri"/>
                <a:cs typeface="Calibri"/>
                <a:sym typeface="Calibri"/>
              </a:defRPr>
            </a:lvl3pPr>
            <a:lvl4pPr lvl="3" rtl="0">
              <a:spcBef>
                <a:spcPts val="0"/>
              </a:spcBef>
              <a:buClr>
                <a:srgbClr val="434343"/>
              </a:buClr>
              <a:buFont typeface="Calibri"/>
              <a:defRPr>
                <a:solidFill>
                  <a:srgbClr val="434343"/>
                </a:solidFill>
                <a:latin typeface="Calibri"/>
                <a:ea typeface="Calibri"/>
                <a:cs typeface="Calibri"/>
                <a:sym typeface="Calibri"/>
              </a:defRPr>
            </a:lvl4pPr>
            <a:lvl5pPr lvl="4" rtl="0">
              <a:spcBef>
                <a:spcPts val="0"/>
              </a:spcBef>
              <a:buClr>
                <a:srgbClr val="434343"/>
              </a:buClr>
              <a:buFont typeface="Calibri"/>
              <a:defRPr>
                <a:solidFill>
                  <a:srgbClr val="434343"/>
                </a:solidFill>
                <a:latin typeface="Calibri"/>
                <a:ea typeface="Calibri"/>
                <a:cs typeface="Calibri"/>
                <a:sym typeface="Calibri"/>
              </a:defRPr>
            </a:lvl5pPr>
            <a:lvl6pPr lvl="5" rtl="0">
              <a:spcBef>
                <a:spcPts val="0"/>
              </a:spcBef>
              <a:buClr>
                <a:srgbClr val="434343"/>
              </a:buClr>
              <a:buFont typeface="Calibri"/>
              <a:defRPr>
                <a:solidFill>
                  <a:srgbClr val="434343"/>
                </a:solidFill>
                <a:latin typeface="Calibri"/>
                <a:ea typeface="Calibri"/>
                <a:cs typeface="Calibri"/>
                <a:sym typeface="Calibri"/>
              </a:defRPr>
            </a:lvl6pPr>
            <a:lvl7pPr lvl="6" rtl="0">
              <a:spcBef>
                <a:spcPts val="0"/>
              </a:spcBef>
              <a:buClr>
                <a:srgbClr val="434343"/>
              </a:buClr>
              <a:buFont typeface="Calibri"/>
              <a:defRPr>
                <a:solidFill>
                  <a:srgbClr val="434343"/>
                </a:solidFill>
                <a:latin typeface="Calibri"/>
                <a:ea typeface="Calibri"/>
                <a:cs typeface="Calibri"/>
                <a:sym typeface="Calibri"/>
              </a:defRPr>
            </a:lvl7pPr>
            <a:lvl8pPr lvl="7" rtl="0">
              <a:spcBef>
                <a:spcPts val="0"/>
              </a:spcBef>
              <a:buClr>
                <a:srgbClr val="434343"/>
              </a:buClr>
              <a:buSzPct val="100000"/>
              <a:buFont typeface="Calibri"/>
              <a:defRPr sz="1200">
                <a:solidFill>
                  <a:srgbClr val="434343"/>
                </a:solidFill>
                <a:latin typeface="Calibri"/>
                <a:ea typeface="Calibri"/>
                <a:cs typeface="Calibri"/>
                <a:sym typeface="Calibri"/>
              </a:defRPr>
            </a:lvl8pPr>
            <a:lvl9pPr lvl="8" rtl="0">
              <a:spcBef>
                <a:spcPts val="0"/>
              </a:spcBef>
              <a:buClr>
                <a:srgbClr val="434343"/>
              </a:buClr>
              <a:buSzPct val="100000"/>
              <a:buFont typeface="Calibri"/>
              <a:defRPr sz="1200">
                <a:solidFill>
                  <a:srgbClr val="434343"/>
                </a:solidFill>
                <a:latin typeface="Calibri"/>
                <a:ea typeface="Calibri"/>
                <a:cs typeface="Calibri"/>
                <a:sym typeface="Calibri"/>
              </a:defRPr>
            </a:lvl9pPr>
          </a:lstStyle>
          <a:p>
            <a:endParaRPr/>
          </a:p>
        </p:txBody>
      </p:sp>
      <p:sp>
        <p:nvSpPr>
          <p:cNvPr id="109" name="Shape 109"/>
          <p:cNvSpPr txBox="1">
            <a:spLocks noGrp="1"/>
          </p:cNvSpPr>
          <p:nvPr>
            <p:ph type="body" idx="2"/>
          </p:nvPr>
        </p:nvSpPr>
        <p:spPr>
          <a:xfrm>
            <a:off x="4694250" y="1919075"/>
            <a:ext cx="3999900" cy="2710199"/>
          </a:xfrm>
          <a:prstGeom prst="rect">
            <a:avLst/>
          </a:prstGeom>
        </p:spPr>
        <p:txBody>
          <a:bodyPr lIns="91425" tIns="91425" rIns="91425" bIns="91425" anchor="t" anchorCtr="0"/>
          <a:lstStyle>
            <a:lvl1pPr lvl="0" rtl="0">
              <a:spcBef>
                <a:spcPts val="0"/>
              </a:spcBef>
              <a:buClr>
                <a:srgbClr val="434343"/>
              </a:buClr>
              <a:buSzPct val="100000"/>
              <a:buFont typeface="Calibri"/>
              <a:defRPr sz="2000">
                <a:solidFill>
                  <a:srgbClr val="434343"/>
                </a:solidFill>
                <a:latin typeface="Calibri"/>
                <a:ea typeface="Calibri"/>
                <a:cs typeface="Calibri"/>
                <a:sym typeface="Calibri"/>
              </a:defRPr>
            </a:lvl1pPr>
            <a:lvl2pPr lvl="1" rtl="0">
              <a:spcBef>
                <a:spcPts val="0"/>
              </a:spcBef>
              <a:buClr>
                <a:srgbClr val="434343"/>
              </a:buClr>
              <a:buSzPct val="100000"/>
              <a:buFont typeface="Calibri"/>
              <a:defRPr sz="1800">
                <a:solidFill>
                  <a:srgbClr val="434343"/>
                </a:solidFill>
                <a:latin typeface="Calibri"/>
                <a:ea typeface="Calibri"/>
                <a:cs typeface="Calibri"/>
                <a:sym typeface="Calibri"/>
              </a:defRPr>
            </a:lvl2pPr>
            <a:lvl3pPr lvl="2" rtl="0">
              <a:spcBef>
                <a:spcPts val="0"/>
              </a:spcBef>
              <a:buClr>
                <a:srgbClr val="434343"/>
              </a:buClr>
              <a:buSzPct val="100000"/>
              <a:buFont typeface="Calibri"/>
              <a:defRPr sz="1600">
                <a:solidFill>
                  <a:srgbClr val="434343"/>
                </a:solidFill>
                <a:latin typeface="Calibri"/>
                <a:ea typeface="Calibri"/>
                <a:cs typeface="Calibri"/>
                <a:sym typeface="Calibri"/>
              </a:defRPr>
            </a:lvl3pPr>
            <a:lvl4pPr lvl="3" rtl="0">
              <a:spcBef>
                <a:spcPts val="0"/>
              </a:spcBef>
              <a:buClr>
                <a:srgbClr val="434343"/>
              </a:buClr>
              <a:buFont typeface="Calibri"/>
              <a:defRPr>
                <a:solidFill>
                  <a:srgbClr val="434343"/>
                </a:solidFill>
                <a:latin typeface="Calibri"/>
                <a:ea typeface="Calibri"/>
                <a:cs typeface="Calibri"/>
                <a:sym typeface="Calibri"/>
              </a:defRPr>
            </a:lvl4pPr>
            <a:lvl5pPr lvl="4" rtl="0">
              <a:spcBef>
                <a:spcPts val="0"/>
              </a:spcBef>
              <a:buClr>
                <a:srgbClr val="434343"/>
              </a:buClr>
              <a:buFont typeface="Calibri"/>
              <a:defRPr>
                <a:solidFill>
                  <a:srgbClr val="434343"/>
                </a:solidFill>
                <a:latin typeface="Calibri"/>
                <a:ea typeface="Calibri"/>
                <a:cs typeface="Calibri"/>
                <a:sym typeface="Calibri"/>
              </a:defRPr>
            </a:lvl5pPr>
            <a:lvl6pPr lvl="5" rtl="0">
              <a:spcBef>
                <a:spcPts val="0"/>
              </a:spcBef>
              <a:buClr>
                <a:srgbClr val="434343"/>
              </a:buClr>
              <a:buFont typeface="Calibri"/>
              <a:defRPr>
                <a:solidFill>
                  <a:srgbClr val="434343"/>
                </a:solidFill>
                <a:latin typeface="Calibri"/>
                <a:ea typeface="Calibri"/>
                <a:cs typeface="Calibri"/>
                <a:sym typeface="Calibri"/>
              </a:defRPr>
            </a:lvl6pPr>
            <a:lvl7pPr lvl="6" rtl="0">
              <a:spcBef>
                <a:spcPts val="0"/>
              </a:spcBef>
              <a:buClr>
                <a:srgbClr val="434343"/>
              </a:buClr>
              <a:buFont typeface="Calibri"/>
              <a:defRPr>
                <a:solidFill>
                  <a:srgbClr val="434343"/>
                </a:solidFill>
                <a:latin typeface="Calibri"/>
                <a:ea typeface="Calibri"/>
                <a:cs typeface="Calibri"/>
                <a:sym typeface="Calibri"/>
              </a:defRPr>
            </a:lvl7pPr>
            <a:lvl8pPr lvl="7" rtl="0">
              <a:spcBef>
                <a:spcPts val="0"/>
              </a:spcBef>
              <a:buClr>
                <a:srgbClr val="434343"/>
              </a:buClr>
              <a:buSzPct val="100000"/>
              <a:buFont typeface="Calibri"/>
              <a:defRPr sz="1200">
                <a:solidFill>
                  <a:srgbClr val="434343"/>
                </a:solidFill>
                <a:latin typeface="Calibri"/>
                <a:ea typeface="Calibri"/>
                <a:cs typeface="Calibri"/>
                <a:sym typeface="Calibri"/>
              </a:defRPr>
            </a:lvl8pPr>
            <a:lvl9pPr lvl="8" rtl="0">
              <a:spcBef>
                <a:spcPts val="0"/>
              </a:spcBef>
              <a:buClr>
                <a:srgbClr val="434343"/>
              </a:buClr>
              <a:buSzPct val="100000"/>
              <a:buFont typeface="Calibri"/>
              <a:defRPr sz="1200">
                <a:solidFill>
                  <a:srgbClr val="434343"/>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142858081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110"/>
        <p:cNvGrpSpPr/>
        <p:nvPr/>
      </p:nvGrpSpPr>
      <p:grpSpPr>
        <a:xfrm>
          <a:off x="0" y="0"/>
          <a:ext cx="0" cy="0"/>
          <a:chOff x="0" y="0"/>
          <a:chExt cx="0" cy="0"/>
        </a:xfrm>
      </p:grpSpPr>
      <p:sp>
        <p:nvSpPr>
          <p:cNvPr id="111" name="Shape 111"/>
          <p:cNvSpPr/>
          <p:nvPr/>
        </p:nvSpPr>
        <p:spPr>
          <a:xfrm rot="10800000" flipH="1">
            <a:off x="0" y="656400"/>
            <a:ext cx="9144000" cy="4487100"/>
          </a:xfrm>
          <a:prstGeom prst="rect">
            <a:avLst/>
          </a:prstGeom>
          <a:solidFill>
            <a:schemeClr val="accent4"/>
          </a:solidFill>
          <a:ln>
            <a:noFill/>
          </a:ln>
        </p:spPr>
        <p:txBody>
          <a:bodyPr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2" name="Shape 112"/>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3" name="Shape 113"/>
          <p:cNvSpPr txBox="1">
            <a:spLocks noGrp="1"/>
          </p:cNvSpPr>
          <p:nvPr>
            <p:ph type="title"/>
          </p:nvPr>
        </p:nvSpPr>
        <p:spPr>
          <a:xfrm>
            <a:off x="98250" y="16350"/>
            <a:ext cx="8826600" cy="602700"/>
          </a:xfrm>
          <a:prstGeom prst="rect">
            <a:avLst/>
          </a:prstGeom>
        </p:spPr>
        <p:txBody>
          <a:bodyPr lIns="91425" tIns="91425" rIns="91425" bIns="91425" anchor="ctr" anchorCtr="0"/>
          <a:lstStyle>
            <a:lvl1pPr lvl="0" rtl="0">
              <a:spcBef>
                <a:spcPts val="0"/>
              </a:spcBef>
              <a:buSzPct val="100000"/>
              <a:defRPr sz="2000"/>
            </a:lvl1pPr>
            <a:lvl2pPr lvl="1" rtl="0">
              <a:spcBef>
                <a:spcPts val="0"/>
              </a:spcBef>
              <a:buSzPct val="100000"/>
              <a:defRPr sz="1800"/>
            </a:lvl2pPr>
            <a:lvl3pPr lvl="2" rtl="0">
              <a:spcBef>
                <a:spcPts val="0"/>
              </a:spcBef>
              <a:buSzPct val="100000"/>
              <a:defRPr sz="1800"/>
            </a:lvl3pPr>
            <a:lvl4pPr lvl="3" rtl="0">
              <a:spcBef>
                <a:spcPts val="0"/>
              </a:spcBef>
              <a:buSzPct val="100000"/>
              <a:defRPr sz="1800"/>
            </a:lvl4pPr>
            <a:lvl5pPr lvl="4" rtl="0">
              <a:spcBef>
                <a:spcPts val="0"/>
              </a:spcBef>
              <a:buSzPct val="100000"/>
              <a:defRPr sz="1800"/>
            </a:lvl5pPr>
            <a:lvl6pPr lvl="5" rtl="0">
              <a:spcBef>
                <a:spcPts val="0"/>
              </a:spcBef>
              <a:buSzPct val="100000"/>
              <a:defRPr sz="1800"/>
            </a:lvl6pPr>
            <a:lvl7pPr lvl="6" rtl="0">
              <a:spcBef>
                <a:spcPts val="0"/>
              </a:spcBef>
              <a:buSzPct val="100000"/>
              <a:defRPr sz="1800"/>
            </a:lvl7pPr>
            <a:lvl8pPr lvl="7" rtl="0">
              <a:spcBef>
                <a:spcPts val="0"/>
              </a:spcBef>
              <a:buSzPct val="100000"/>
              <a:defRPr sz="1800"/>
            </a:lvl8pPr>
            <a:lvl9pPr lvl="8" rtl="0">
              <a:spcBef>
                <a:spcPts val="0"/>
              </a:spcBef>
              <a:buSzPct val="100000"/>
              <a:defRPr sz="1800"/>
            </a:lvl9pPr>
          </a:lstStyle>
          <a:p>
            <a:endParaRPr/>
          </a:p>
        </p:txBody>
      </p:sp>
    </p:spTree>
    <p:extLst>
      <p:ext uri="{BB962C8B-B14F-4D97-AF65-F5344CB8AC3E}">
        <p14:creationId xmlns:p14="http://schemas.microsoft.com/office/powerpoint/2010/main" val="167730862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114"/>
        <p:cNvGrpSpPr/>
        <p:nvPr/>
      </p:nvGrpSpPr>
      <p:grpSpPr>
        <a:xfrm>
          <a:off x="0" y="0"/>
          <a:ext cx="0" cy="0"/>
          <a:chOff x="0" y="0"/>
          <a:chExt cx="0" cy="0"/>
        </a:xfrm>
      </p:grpSpPr>
      <p:sp>
        <p:nvSpPr>
          <p:cNvPr id="115" name="Shape 115"/>
          <p:cNvSpPr txBox="1"/>
          <p:nvPr/>
        </p:nvSpPr>
        <p:spPr>
          <a:xfrm rot="10800000" flipH="1">
            <a:off x="3276600" y="25"/>
            <a:ext cx="5867400" cy="5143500"/>
          </a:xfrm>
          <a:prstGeom prst="rect">
            <a:avLst/>
          </a:prstGeom>
          <a:solidFill>
            <a:schemeClr val="accent4"/>
          </a:solidFill>
          <a:ln>
            <a:noFill/>
          </a:ln>
        </p:spPr>
        <p:txBody>
          <a:bodyPr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6" name="Shape 116"/>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7" name="Shape 117"/>
          <p:cNvSpPr txBox="1">
            <a:spLocks noGrp="1"/>
          </p:cNvSpPr>
          <p:nvPr>
            <p:ph type="title"/>
          </p:nvPr>
        </p:nvSpPr>
        <p:spPr>
          <a:xfrm>
            <a:off x="226077" y="357800"/>
            <a:ext cx="2808000" cy="953400"/>
          </a:xfrm>
          <a:prstGeom prst="rect">
            <a:avLst/>
          </a:prstGeom>
        </p:spPr>
        <p:txBody>
          <a:bodyPr lIns="91425" tIns="91425" rIns="91425" bIns="91425" anchor="b" anchorCtr="0"/>
          <a:lstStyle>
            <a:lvl1pPr lvl="0" rtl="0">
              <a:spcBef>
                <a:spcPts val="0"/>
              </a:spcBef>
              <a:buSzPct val="100000"/>
              <a:defRPr sz="2400"/>
            </a:lvl1pPr>
            <a:lvl2pPr lvl="1" rtl="0">
              <a:spcBef>
                <a:spcPts val="0"/>
              </a:spcBef>
              <a:buSzPct val="100000"/>
              <a:defRPr sz="2400"/>
            </a:lvl2pPr>
            <a:lvl3pPr lvl="2" rtl="0">
              <a:spcBef>
                <a:spcPts val="0"/>
              </a:spcBef>
              <a:buSzPct val="100000"/>
              <a:defRPr sz="2400"/>
            </a:lvl3pPr>
            <a:lvl4pPr lvl="3" rtl="0">
              <a:spcBef>
                <a:spcPts val="0"/>
              </a:spcBef>
              <a:buSzPct val="100000"/>
              <a:defRPr sz="2400"/>
            </a:lvl4pPr>
            <a:lvl5pPr lvl="4" rtl="0">
              <a:spcBef>
                <a:spcPts val="0"/>
              </a:spcBef>
              <a:buSzPct val="100000"/>
              <a:defRPr sz="2400"/>
            </a:lvl5pPr>
            <a:lvl6pPr lvl="5" rtl="0">
              <a:spcBef>
                <a:spcPts val="0"/>
              </a:spcBef>
              <a:buSzPct val="100000"/>
              <a:defRPr sz="2400"/>
            </a:lvl6pPr>
            <a:lvl7pPr lvl="6" rtl="0">
              <a:spcBef>
                <a:spcPts val="0"/>
              </a:spcBef>
              <a:buSzPct val="100000"/>
              <a:defRPr sz="2400"/>
            </a:lvl7pPr>
            <a:lvl8pPr lvl="7" rtl="0">
              <a:spcBef>
                <a:spcPts val="0"/>
              </a:spcBef>
              <a:buSzPct val="100000"/>
              <a:defRPr sz="2400"/>
            </a:lvl8pPr>
            <a:lvl9pPr lvl="8" rtl="0">
              <a:spcBef>
                <a:spcPts val="0"/>
              </a:spcBef>
              <a:buSzPct val="100000"/>
              <a:defRPr sz="2400"/>
            </a:lvl9pPr>
          </a:lstStyle>
          <a:p>
            <a:endParaRPr/>
          </a:p>
        </p:txBody>
      </p:sp>
      <p:sp>
        <p:nvSpPr>
          <p:cNvPr id="118" name="Shape 118"/>
          <p:cNvSpPr txBox="1">
            <a:spLocks noGrp="1"/>
          </p:cNvSpPr>
          <p:nvPr>
            <p:ph type="body" idx="1"/>
          </p:nvPr>
        </p:nvSpPr>
        <p:spPr>
          <a:xfrm>
            <a:off x="226075" y="1465800"/>
            <a:ext cx="2808000" cy="3163500"/>
          </a:xfrm>
          <a:prstGeom prst="rect">
            <a:avLst/>
          </a:prstGeom>
        </p:spPr>
        <p:txBody>
          <a:bodyPr lIns="91425" tIns="91425" rIns="91425" bIns="91425" anchor="t" anchorCtr="0"/>
          <a:lstStyle>
            <a:lvl1pPr lvl="0" rtl="0">
              <a:spcBef>
                <a:spcPts val="0"/>
              </a:spcBef>
              <a:buClr>
                <a:schemeClr val="lt1"/>
              </a:buClr>
              <a:buFont typeface="Calibri"/>
              <a:defRPr>
                <a:solidFill>
                  <a:schemeClr val="lt1"/>
                </a:solidFill>
                <a:latin typeface="Calibri"/>
                <a:ea typeface="Calibri"/>
                <a:cs typeface="Calibri"/>
                <a:sym typeface="Calibri"/>
              </a:defRPr>
            </a:lvl1pPr>
            <a:lvl2pPr lvl="1" rtl="0">
              <a:spcBef>
                <a:spcPts val="0"/>
              </a:spcBef>
              <a:buClr>
                <a:schemeClr val="lt1"/>
              </a:buClr>
              <a:buSzPct val="100000"/>
              <a:buFont typeface="Calibri"/>
              <a:defRPr sz="1600">
                <a:solidFill>
                  <a:schemeClr val="lt1"/>
                </a:solidFill>
                <a:latin typeface="Calibri"/>
                <a:ea typeface="Calibri"/>
                <a:cs typeface="Calibri"/>
                <a:sym typeface="Calibri"/>
              </a:defRPr>
            </a:lvl2pPr>
            <a:lvl3pPr lvl="2" rtl="0">
              <a:spcBef>
                <a:spcPts val="0"/>
              </a:spcBef>
              <a:buClr>
                <a:schemeClr val="lt1"/>
              </a:buClr>
              <a:buFont typeface="Calibri"/>
              <a:defRPr>
                <a:solidFill>
                  <a:schemeClr val="lt1"/>
                </a:solidFill>
                <a:latin typeface="Calibri"/>
                <a:ea typeface="Calibri"/>
                <a:cs typeface="Calibri"/>
                <a:sym typeface="Calibri"/>
              </a:defRPr>
            </a:lvl3pPr>
            <a:lvl4pPr lvl="3" rtl="0">
              <a:spcBef>
                <a:spcPts val="0"/>
              </a:spcBef>
              <a:buClr>
                <a:schemeClr val="lt1"/>
              </a:buClr>
              <a:buSzPct val="100000"/>
              <a:buFont typeface="Calibri"/>
              <a:defRPr sz="1200">
                <a:solidFill>
                  <a:schemeClr val="lt1"/>
                </a:solidFill>
                <a:latin typeface="Calibri"/>
                <a:ea typeface="Calibri"/>
                <a:cs typeface="Calibri"/>
                <a:sym typeface="Calibri"/>
              </a:defRPr>
            </a:lvl4pPr>
            <a:lvl5pPr lvl="4" rtl="0">
              <a:spcBef>
                <a:spcPts val="0"/>
              </a:spcBef>
              <a:buClr>
                <a:schemeClr val="lt1"/>
              </a:buClr>
              <a:buSzPct val="100000"/>
              <a:buFont typeface="Calibri"/>
              <a:defRPr sz="1200">
                <a:solidFill>
                  <a:schemeClr val="lt1"/>
                </a:solidFill>
                <a:latin typeface="Calibri"/>
                <a:ea typeface="Calibri"/>
                <a:cs typeface="Calibri"/>
                <a:sym typeface="Calibri"/>
              </a:defRPr>
            </a:lvl5pPr>
            <a:lvl6pPr lvl="5" rtl="0">
              <a:spcBef>
                <a:spcPts val="0"/>
              </a:spcBef>
              <a:buClr>
                <a:schemeClr val="lt1"/>
              </a:buClr>
              <a:buSzPct val="100000"/>
              <a:buFont typeface="Calibri"/>
              <a:defRPr sz="1200">
                <a:solidFill>
                  <a:schemeClr val="lt1"/>
                </a:solidFill>
                <a:latin typeface="Calibri"/>
                <a:ea typeface="Calibri"/>
                <a:cs typeface="Calibri"/>
                <a:sym typeface="Calibri"/>
              </a:defRPr>
            </a:lvl6pPr>
            <a:lvl7pPr lvl="6" rtl="0">
              <a:spcBef>
                <a:spcPts val="0"/>
              </a:spcBef>
              <a:buClr>
                <a:schemeClr val="lt1"/>
              </a:buClr>
              <a:buSzPct val="100000"/>
              <a:buFont typeface="Calibri"/>
              <a:defRPr sz="1200">
                <a:solidFill>
                  <a:schemeClr val="lt1"/>
                </a:solidFill>
                <a:latin typeface="Calibri"/>
                <a:ea typeface="Calibri"/>
                <a:cs typeface="Calibri"/>
                <a:sym typeface="Calibri"/>
              </a:defRPr>
            </a:lvl7pPr>
            <a:lvl8pPr lvl="7" rtl="0">
              <a:spcBef>
                <a:spcPts val="0"/>
              </a:spcBef>
              <a:buClr>
                <a:schemeClr val="lt1"/>
              </a:buClr>
              <a:buSzPct val="100000"/>
              <a:buFont typeface="Calibri"/>
              <a:defRPr sz="1200">
                <a:solidFill>
                  <a:schemeClr val="lt1"/>
                </a:solidFill>
                <a:latin typeface="Calibri"/>
                <a:ea typeface="Calibri"/>
                <a:cs typeface="Calibri"/>
                <a:sym typeface="Calibri"/>
              </a:defRPr>
            </a:lvl8pPr>
            <a:lvl9pPr lvl="8" rtl="0">
              <a:spcBef>
                <a:spcPts val="0"/>
              </a:spcBef>
              <a:buClr>
                <a:schemeClr val="lt1"/>
              </a:buClr>
              <a:buSzPct val="100000"/>
              <a:buFont typeface="Calibri"/>
              <a:defRPr sz="1200">
                <a:solidFill>
                  <a:schemeClr val="lt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306987499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cSld name="Main Point">
    <p:spTree>
      <p:nvGrpSpPr>
        <p:cNvPr id="1" name="Shape 119"/>
        <p:cNvGrpSpPr/>
        <p:nvPr/>
      </p:nvGrpSpPr>
      <p:grpSpPr>
        <a:xfrm>
          <a:off x="0" y="0"/>
          <a:ext cx="0" cy="0"/>
          <a:chOff x="0" y="0"/>
          <a:chExt cx="0" cy="0"/>
        </a:xfrm>
      </p:grpSpPr>
      <p:sp>
        <p:nvSpPr>
          <p:cNvPr id="120" name="Shape 120"/>
          <p:cNvSpPr txBox="1">
            <a:spLocks noGrp="1"/>
          </p:cNvSpPr>
          <p:nvPr>
            <p:ph type="title"/>
          </p:nvPr>
        </p:nvSpPr>
        <p:spPr>
          <a:xfrm>
            <a:off x="490250" y="488250"/>
            <a:ext cx="8034000" cy="4090800"/>
          </a:xfrm>
          <a:prstGeom prst="rect">
            <a:avLst/>
          </a:prstGeom>
        </p:spPr>
        <p:txBody>
          <a:bodyPr lIns="91425" tIns="91425" rIns="91425" bIns="91425" anchor="ctr" anchorCtr="0"/>
          <a:lstStyle>
            <a:lvl1pPr lvl="0" rtl="0">
              <a:spcBef>
                <a:spcPts val="0"/>
              </a:spcBef>
              <a:buSzPct val="100000"/>
              <a:defRPr sz="6000"/>
            </a:lvl1pPr>
            <a:lvl2pPr lvl="1" rtl="0">
              <a:spcBef>
                <a:spcPts val="0"/>
              </a:spcBef>
              <a:buSzPct val="100000"/>
              <a:defRPr sz="6000"/>
            </a:lvl2pPr>
            <a:lvl3pPr lvl="2" rtl="0">
              <a:spcBef>
                <a:spcPts val="0"/>
              </a:spcBef>
              <a:buSzPct val="100000"/>
              <a:defRPr sz="6000"/>
            </a:lvl3pPr>
            <a:lvl4pPr lvl="3" rtl="0">
              <a:spcBef>
                <a:spcPts val="0"/>
              </a:spcBef>
              <a:buSzPct val="100000"/>
              <a:defRPr sz="6000"/>
            </a:lvl4pPr>
            <a:lvl5pPr lvl="4" rtl="0">
              <a:spcBef>
                <a:spcPts val="0"/>
              </a:spcBef>
              <a:buSzPct val="100000"/>
              <a:defRPr sz="6000"/>
            </a:lvl5pPr>
            <a:lvl6pPr lvl="5" rtl="0">
              <a:spcBef>
                <a:spcPts val="0"/>
              </a:spcBef>
              <a:buSzPct val="100000"/>
              <a:defRPr sz="6000"/>
            </a:lvl6pPr>
            <a:lvl7pPr lvl="6" rtl="0">
              <a:spcBef>
                <a:spcPts val="0"/>
              </a:spcBef>
              <a:buSzPct val="100000"/>
              <a:defRPr sz="6000"/>
            </a:lvl7pPr>
            <a:lvl8pPr lvl="7" rtl="0">
              <a:spcBef>
                <a:spcPts val="0"/>
              </a:spcBef>
              <a:buSzPct val="100000"/>
              <a:defRPr sz="6000"/>
            </a:lvl8pPr>
            <a:lvl9pPr lvl="8" rtl="0">
              <a:spcBef>
                <a:spcPts val="0"/>
              </a:spcBef>
              <a:buSzPct val="100000"/>
              <a:defRPr sz="6000"/>
            </a:lvl9pPr>
          </a:lstStyle>
          <a:p>
            <a:endParaRPr/>
          </a:p>
        </p:txBody>
      </p:sp>
    </p:spTree>
    <p:extLst>
      <p:ext uri="{BB962C8B-B14F-4D97-AF65-F5344CB8AC3E}">
        <p14:creationId xmlns:p14="http://schemas.microsoft.com/office/powerpoint/2010/main" val="26846580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9"/>
        <p:cNvGrpSpPr/>
        <p:nvPr/>
      </p:nvGrpSpPr>
      <p:grpSpPr>
        <a:xfrm>
          <a:off x="0" y="0"/>
          <a:ext cx="0" cy="0"/>
          <a:chOff x="0" y="0"/>
          <a:chExt cx="0" cy="0"/>
        </a:xfrm>
      </p:grpSpPr>
      <p:sp>
        <p:nvSpPr>
          <p:cNvPr id="20" name="Shape 20"/>
          <p:cNvSpPr/>
          <p:nvPr/>
        </p:nvSpPr>
        <p:spPr>
          <a:xfrm rot="10800000" flipH="1">
            <a:off x="0" y="1686000"/>
            <a:ext cx="9144000" cy="3457500"/>
          </a:xfrm>
          <a:prstGeom prst="rect">
            <a:avLst/>
          </a:prstGeom>
          <a:solidFill>
            <a:schemeClr val="accent4"/>
          </a:solidFill>
          <a:ln>
            <a:noFill/>
          </a:ln>
        </p:spPr>
        <p:txBody>
          <a:bodyPr lIns="91425" tIns="91425" rIns="91425" bIns="91425" anchor="ctr" anchorCtr="0">
            <a:noAutofit/>
          </a:bodyPr>
          <a:lstStyle/>
          <a:p>
            <a:pPr lvl="0">
              <a:spcBef>
                <a:spcPts val="0"/>
              </a:spcBef>
              <a:buNone/>
            </a:pPr>
            <a:endParaRPr/>
          </a:p>
        </p:txBody>
      </p:sp>
      <p:sp>
        <p:nvSpPr>
          <p:cNvPr id="21" name="Shape 21"/>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lIns="91425" tIns="91425" rIns="91425" bIns="91425" anchor="ctr" anchorCtr="0">
            <a:noAutofit/>
          </a:bodyPr>
          <a:lstStyle/>
          <a:p>
            <a:pPr lvl="0">
              <a:spcBef>
                <a:spcPts val="0"/>
              </a:spcBef>
              <a:buNone/>
            </a:pPr>
            <a:endParaRPr/>
          </a:p>
        </p:txBody>
      </p:sp>
      <p:sp>
        <p:nvSpPr>
          <p:cNvPr id="22" name="Shape 22"/>
          <p:cNvSpPr txBox="1">
            <a:spLocks noGrp="1"/>
          </p:cNvSpPr>
          <p:nvPr>
            <p:ph type="title"/>
          </p:nvPr>
        </p:nvSpPr>
        <p:spPr>
          <a:xfrm>
            <a:off x="471900" y="738725"/>
            <a:ext cx="8222100" cy="767700"/>
          </a:xfrm>
          <a:prstGeom prst="rect">
            <a:avLst/>
          </a:prstGeom>
        </p:spPr>
        <p:txBody>
          <a:bodyPr lIns="91425" tIns="91425" rIns="91425" bIns="91425" anchor="b"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23" name="Shape 23"/>
          <p:cNvSpPr txBox="1">
            <a:spLocks noGrp="1"/>
          </p:cNvSpPr>
          <p:nvPr>
            <p:ph type="body" idx="1"/>
          </p:nvPr>
        </p:nvSpPr>
        <p:spPr>
          <a:xfrm>
            <a:off x="471900" y="1919075"/>
            <a:ext cx="8222100" cy="2710200"/>
          </a:xfrm>
          <a:prstGeom prst="rect">
            <a:avLst/>
          </a:prstGeom>
        </p:spPr>
        <p:txBody>
          <a:bodyPr lIns="91425" tIns="91425" rIns="91425" bIns="91425" anchor="t" anchorCtr="0"/>
          <a:lstStyle>
            <a:lvl1pPr lvl="0" rtl="0">
              <a:spcBef>
                <a:spcPts val="0"/>
              </a:spcBef>
              <a:buClr>
                <a:srgbClr val="434343"/>
              </a:buClr>
              <a:buSzPct val="100000"/>
              <a:buFont typeface="Calibri"/>
              <a:defRPr sz="2000">
                <a:solidFill>
                  <a:srgbClr val="434343"/>
                </a:solidFill>
                <a:latin typeface="Calibri"/>
                <a:ea typeface="Calibri"/>
                <a:cs typeface="Calibri"/>
                <a:sym typeface="Calibri"/>
              </a:defRPr>
            </a:lvl1pPr>
            <a:lvl2pPr lvl="1" rtl="0">
              <a:spcBef>
                <a:spcPts val="0"/>
              </a:spcBef>
              <a:buClr>
                <a:srgbClr val="434343"/>
              </a:buClr>
              <a:buSzPct val="100000"/>
              <a:buFont typeface="Calibri"/>
              <a:defRPr sz="1800">
                <a:solidFill>
                  <a:srgbClr val="434343"/>
                </a:solidFill>
                <a:latin typeface="Calibri"/>
                <a:ea typeface="Calibri"/>
                <a:cs typeface="Calibri"/>
                <a:sym typeface="Calibri"/>
              </a:defRPr>
            </a:lvl2pPr>
            <a:lvl3pPr lvl="2" rtl="0">
              <a:spcBef>
                <a:spcPts val="0"/>
              </a:spcBef>
              <a:buClr>
                <a:srgbClr val="434343"/>
              </a:buClr>
              <a:buSzPct val="100000"/>
              <a:buFont typeface="Calibri"/>
              <a:defRPr sz="1600">
                <a:solidFill>
                  <a:srgbClr val="434343"/>
                </a:solidFill>
                <a:latin typeface="Calibri"/>
                <a:ea typeface="Calibri"/>
                <a:cs typeface="Calibri"/>
                <a:sym typeface="Calibri"/>
              </a:defRPr>
            </a:lvl3pPr>
            <a:lvl4pPr lvl="3" rtl="0">
              <a:spcBef>
                <a:spcPts val="0"/>
              </a:spcBef>
              <a:buClr>
                <a:srgbClr val="434343"/>
              </a:buClr>
              <a:buFont typeface="Calibri"/>
              <a:defRPr>
                <a:solidFill>
                  <a:srgbClr val="434343"/>
                </a:solidFill>
                <a:latin typeface="Calibri"/>
                <a:ea typeface="Calibri"/>
                <a:cs typeface="Calibri"/>
                <a:sym typeface="Calibri"/>
              </a:defRPr>
            </a:lvl4pPr>
            <a:lvl5pPr lvl="4" rtl="0">
              <a:spcBef>
                <a:spcPts val="0"/>
              </a:spcBef>
              <a:buClr>
                <a:srgbClr val="434343"/>
              </a:buClr>
              <a:buFont typeface="Calibri"/>
              <a:defRPr>
                <a:solidFill>
                  <a:srgbClr val="434343"/>
                </a:solidFill>
                <a:latin typeface="Calibri"/>
                <a:ea typeface="Calibri"/>
                <a:cs typeface="Calibri"/>
                <a:sym typeface="Calibri"/>
              </a:defRPr>
            </a:lvl5pPr>
            <a:lvl6pPr lvl="5" rtl="0">
              <a:spcBef>
                <a:spcPts val="0"/>
              </a:spcBef>
              <a:buClr>
                <a:srgbClr val="434343"/>
              </a:buClr>
              <a:buFont typeface="Calibri"/>
              <a:defRPr>
                <a:solidFill>
                  <a:srgbClr val="434343"/>
                </a:solidFill>
                <a:latin typeface="Calibri"/>
                <a:ea typeface="Calibri"/>
                <a:cs typeface="Calibri"/>
                <a:sym typeface="Calibri"/>
              </a:defRPr>
            </a:lvl6pPr>
            <a:lvl7pPr lvl="6" rtl="0">
              <a:spcBef>
                <a:spcPts val="0"/>
              </a:spcBef>
              <a:buClr>
                <a:srgbClr val="434343"/>
              </a:buClr>
              <a:buFont typeface="Calibri"/>
              <a:defRPr>
                <a:solidFill>
                  <a:srgbClr val="434343"/>
                </a:solidFill>
                <a:latin typeface="Calibri"/>
                <a:ea typeface="Calibri"/>
                <a:cs typeface="Calibri"/>
                <a:sym typeface="Calibri"/>
              </a:defRPr>
            </a:lvl7pPr>
            <a:lvl8pPr lvl="7" rtl="0">
              <a:spcBef>
                <a:spcPts val="0"/>
              </a:spcBef>
              <a:buClr>
                <a:srgbClr val="434343"/>
              </a:buClr>
              <a:buFont typeface="Calibri"/>
              <a:defRPr>
                <a:solidFill>
                  <a:srgbClr val="434343"/>
                </a:solidFill>
                <a:latin typeface="Calibri"/>
                <a:ea typeface="Calibri"/>
                <a:cs typeface="Calibri"/>
                <a:sym typeface="Calibri"/>
              </a:defRPr>
            </a:lvl8pPr>
            <a:lvl9pPr lvl="8" rtl="0">
              <a:spcBef>
                <a:spcPts val="0"/>
              </a:spcBef>
              <a:buClr>
                <a:srgbClr val="434343"/>
              </a:buClr>
              <a:buFont typeface="Calibri"/>
              <a:defRPr>
                <a:solidFill>
                  <a:srgbClr val="434343"/>
                </a:solidFill>
                <a:latin typeface="Calibri"/>
                <a:ea typeface="Calibri"/>
                <a:cs typeface="Calibri"/>
                <a:sym typeface="Calibri"/>
              </a:defRPr>
            </a:lvl9pPr>
          </a:lstStyle>
          <a:p>
            <a:endParaRPr/>
          </a:p>
        </p:txBody>
      </p:sp>
      <p:pic>
        <p:nvPicPr>
          <p:cNvPr id="24" name="Shape 24" descr="icon-beacon.png"/>
          <p:cNvPicPr preferRelativeResize="0"/>
          <p:nvPr/>
        </p:nvPicPr>
        <p:blipFill rotWithShape="1">
          <a:blip r:embed="rId2">
            <a:alphaModFix/>
          </a:blip>
          <a:srcRect/>
          <a:stretch/>
        </p:blipFill>
        <p:spPr>
          <a:xfrm>
            <a:off x="8524180" y="4134624"/>
            <a:ext cx="438222" cy="837900"/>
          </a:xfrm>
          <a:prstGeom prst="rect">
            <a:avLst/>
          </a:prstGeom>
          <a:noFill/>
          <a:ln>
            <a:noFill/>
          </a:ln>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cSld name="Split Summary">
    <p:spTree>
      <p:nvGrpSpPr>
        <p:cNvPr id="1" name="Shape 121"/>
        <p:cNvGrpSpPr/>
        <p:nvPr/>
      </p:nvGrpSpPr>
      <p:grpSpPr>
        <a:xfrm>
          <a:off x="0" y="0"/>
          <a:ext cx="0" cy="0"/>
          <a:chOff x="0" y="0"/>
          <a:chExt cx="0" cy="0"/>
        </a:xfrm>
      </p:grpSpPr>
      <p:sp>
        <p:nvSpPr>
          <p:cNvPr id="122" name="Shape 122"/>
          <p:cNvSpPr/>
          <p:nvPr/>
        </p:nvSpPr>
        <p:spPr>
          <a:xfrm flipH="1">
            <a:off x="0" y="0"/>
            <a:ext cx="4572000" cy="5143500"/>
          </a:xfrm>
          <a:prstGeom prst="rect">
            <a:avLst/>
          </a:prstGeom>
          <a:solidFill>
            <a:schemeClr val="accent4"/>
          </a:solidFill>
          <a:ln>
            <a:noFill/>
          </a:ln>
        </p:spPr>
        <p:txBody>
          <a:bodyPr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3" name="Shape 123"/>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4" name="Shape 124"/>
          <p:cNvSpPr txBox="1">
            <a:spLocks noGrp="1"/>
          </p:cNvSpPr>
          <p:nvPr>
            <p:ph type="title"/>
          </p:nvPr>
        </p:nvSpPr>
        <p:spPr>
          <a:xfrm>
            <a:off x="265500" y="1233175"/>
            <a:ext cx="4045200" cy="1482300"/>
          </a:xfrm>
          <a:prstGeom prst="rect">
            <a:avLst/>
          </a:prstGeom>
        </p:spPr>
        <p:txBody>
          <a:bodyPr lIns="91425" tIns="91425" rIns="91425" bIns="91425" anchor="b" anchorCtr="0"/>
          <a:lstStyle>
            <a:lvl1pPr lvl="0" algn="ctr" rtl="0">
              <a:spcBef>
                <a:spcPts val="0"/>
              </a:spcBef>
              <a:buClr>
                <a:srgbClr val="434343"/>
              </a:buClr>
              <a:buSzPct val="100000"/>
              <a:defRPr sz="4200">
                <a:solidFill>
                  <a:srgbClr val="434343"/>
                </a:solidFill>
              </a:defRPr>
            </a:lvl1pPr>
            <a:lvl2pPr lvl="1" algn="ctr" rtl="0">
              <a:spcBef>
                <a:spcPts val="0"/>
              </a:spcBef>
              <a:buClr>
                <a:schemeClr val="dk2"/>
              </a:buClr>
              <a:buSzPct val="100000"/>
              <a:defRPr sz="4200">
                <a:solidFill>
                  <a:schemeClr val="dk2"/>
                </a:solidFill>
              </a:defRPr>
            </a:lvl2pPr>
            <a:lvl3pPr lvl="2" algn="ctr" rtl="0">
              <a:spcBef>
                <a:spcPts val="0"/>
              </a:spcBef>
              <a:buClr>
                <a:schemeClr val="dk2"/>
              </a:buClr>
              <a:buSzPct val="100000"/>
              <a:defRPr sz="4200">
                <a:solidFill>
                  <a:schemeClr val="dk2"/>
                </a:solidFill>
              </a:defRPr>
            </a:lvl3pPr>
            <a:lvl4pPr lvl="3" algn="ctr" rtl="0">
              <a:spcBef>
                <a:spcPts val="0"/>
              </a:spcBef>
              <a:buClr>
                <a:schemeClr val="dk2"/>
              </a:buClr>
              <a:buSzPct val="100000"/>
              <a:defRPr sz="4200">
                <a:solidFill>
                  <a:schemeClr val="dk2"/>
                </a:solidFill>
              </a:defRPr>
            </a:lvl4pPr>
            <a:lvl5pPr lvl="4" algn="ctr" rtl="0">
              <a:spcBef>
                <a:spcPts val="0"/>
              </a:spcBef>
              <a:buClr>
                <a:schemeClr val="dk2"/>
              </a:buClr>
              <a:buSzPct val="100000"/>
              <a:defRPr sz="4200">
                <a:solidFill>
                  <a:schemeClr val="dk2"/>
                </a:solidFill>
              </a:defRPr>
            </a:lvl5pPr>
            <a:lvl6pPr lvl="5" algn="ctr" rtl="0">
              <a:spcBef>
                <a:spcPts val="0"/>
              </a:spcBef>
              <a:buClr>
                <a:schemeClr val="dk2"/>
              </a:buClr>
              <a:buSzPct val="100000"/>
              <a:defRPr sz="4200">
                <a:solidFill>
                  <a:schemeClr val="dk2"/>
                </a:solidFill>
              </a:defRPr>
            </a:lvl6pPr>
            <a:lvl7pPr lvl="6" algn="ctr" rtl="0">
              <a:spcBef>
                <a:spcPts val="0"/>
              </a:spcBef>
              <a:buClr>
                <a:schemeClr val="dk2"/>
              </a:buClr>
              <a:buSzPct val="100000"/>
              <a:defRPr sz="4200">
                <a:solidFill>
                  <a:schemeClr val="dk2"/>
                </a:solidFill>
              </a:defRPr>
            </a:lvl7pPr>
            <a:lvl8pPr lvl="7" algn="ctr" rtl="0">
              <a:spcBef>
                <a:spcPts val="0"/>
              </a:spcBef>
              <a:buClr>
                <a:schemeClr val="dk2"/>
              </a:buClr>
              <a:buSzPct val="100000"/>
              <a:defRPr sz="4200">
                <a:solidFill>
                  <a:schemeClr val="dk2"/>
                </a:solidFill>
              </a:defRPr>
            </a:lvl8pPr>
            <a:lvl9pPr lvl="8" algn="ctr" rtl="0">
              <a:spcBef>
                <a:spcPts val="0"/>
              </a:spcBef>
              <a:buClr>
                <a:schemeClr val="dk2"/>
              </a:buClr>
              <a:buSzPct val="100000"/>
              <a:defRPr sz="4200">
                <a:solidFill>
                  <a:schemeClr val="dk2"/>
                </a:solidFill>
              </a:defRPr>
            </a:lvl9pPr>
          </a:lstStyle>
          <a:p>
            <a:endParaRPr/>
          </a:p>
        </p:txBody>
      </p:sp>
      <p:sp>
        <p:nvSpPr>
          <p:cNvPr id="125" name="Shape 125"/>
          <p:cNvSpPr txBox="1">
            <a:spLocks noGrp="1"/>
          </p:cNvSpPr>
          <p:nvPr>
            <p:ph type="subTitle" idx="1"/>
          </p:nvPr>
        </p:nvSpPr>
        <p:spPr>
          <a:xfrm>
            <a:off x="265500" y="2779466"/>
            <a:ext cx="4045200" cy="1235099"/>
          </a:xfrm>
          <a:prstGeom prst="rect">
            <a:avLst/>
          </a:prstGeom>
        </p:spPr>
        <p:txBody>
          <a:bodyPr lIns="91425" tIns="91425" rIns="91425" bIns="91425" anchor="t" anchorCtr="0"/>
          <a:lstStyle>
            <a:lvl1pPr lvl="0" algn="ctr" rtl="0">
              <a:lnSpc>
                <a:spcPct val="100000"/>
              </a:lnSpc>
              <a:spcBef>
                <a:spcPts val="0"/>
              </a:spcBef>
              <a:spcAft>
                <a:spcPts val="0"/>
              </a:spcAft>
              <a:buSzPct val="100000"/>
              <a:buFont typeface="Calibri"/>
              <a:buNone/>
              <a:defRPr sz="2100">
                <a:latin typeface="Calibri"/>
                <a:ea typeface="Calibri"/>
                <a:cs typeface="Calibri"/>
                <a:sym typeface="Calibri"/>
              </a:defRPr>
            </a:lvl1pPr>
            <a:lvl2pPr lvl="1" algn="ctr" rtl="0">
              <a:lnSpc>
                <a:spcPct val="100000"/>
              </a:lnSpc>
              <a:spcBef>
                <a:spcPts val="0"/>
              </a:spcBef>
              <a:spcAft>
                <a:spcPts val="0"/>
              </a:spcAft>
              <a:buSzPct val="100000"/>
              <a:buNone/>
              <a:defRPr sz="2100"/>
            </a:lvl2pPr>
            <a:lvl3pPr lvl="2" algn="ctr" rtl="0">
              <a:lnSpc>
                <a:spcPct val="100000"/>
              </a:lnSpc>
              <a:spcBef>
                <a:spcPts val="0"/>
              </a:spcBef>
              <a:spcAft>
                <a:spcPts val="0"/>
              </a:spcAft>
              <a:buSzPct val="100000"/>
              <a:buNone/>
              <a:defRPr sz="2100"/>
            </a:lvl3pPr>
            <a:lvl4pPr lvl="3" algn="ctr" rtl="0">
              <a:lnSpc>
                <a:spcPct val="100000"/>
              </a:lnSpc>
              <a:spcBef>
                <a:spcPts val="0"/>
              </a:spcBef>
              <a:spcAft>
                <a:spcPts val="0"/>
              </a:spcAft>
              <a:buSzPct val="100000"/>
              <a:buNone/>
              <a:defRPr sz="2100"/>
            </a:lvl4pPr>
            <a:lvl5pPr lvl="4" algn="ctr" rtl="0">
              <a:lnSpc>
                <a:spcPct val="100000"/>
              </a:lnSpc>
              <a:spcBef>
                <a:spcPts val="0"/>
              </a:spcBef>
              <a:spcAft>
                <a:spcPts val="0"/>
              </a:spcAft>
              <a:buSzPct val="100000"/>
              <a:buNone/>
              <a:defRPr sz="2100"/>
            </a:lvl5pPr>
            <a:lvl6pPr lvl="5" algn="ctr" rtl="0">
              <a:lnSpc>
                <a:spcPct val="100000"/>
              </a:lnSpc>
              <a:spcBef>
                <a:spcPts val="0"/>
              </a:spcBef>
              <a:spcAft>
                <a:spcPts val="0"/>
              </a:spcAft>
              <a:buSzPct val="100000"/>
              <a:buNone/>
              <a:defRPr sz="2100"/>
            </a:lvl6pPr>
            <a:lvl7pPr lvl="6" algn="ctr" rtl="0">
              <a:lnSpc>
                <a:spcPct val="100000"/>
              </a:lnSpc>
              <a:spcBef>
                <a:spcPts val="0"/>
              </a:spcBef>
              <a:spcAft>
                <a:spcPts val="0"/>
              </a:spcAft>
              <a:buSzPct val="100000"/>
              <a:buNone/>
              <a:defRPr sz="2100"/>
            </a:lvl7pPr>
            <a:lvl8pPr lvl="7" algn="ctr" rtl="0">
              <a:lnSpc>
                <a:spcPct val="100000"/>
              </a:lnSpc>
              <a:spcBef>
                <a:spcPts val="0"/>
              </a:spcBef>
              <a:spcAft>
                <a:spcPts val="0"/>
              </a:spcAft>
              <a:buSzPct val="100000"/>
              <a:buNone/>
              <a:defRPr sz="2100"/>
            </a:lvl8pPr>
            <a:lvl9pPr lvl="8" algn="ctr" rtl="0">
              <a:lnSpc>
                <a:spcPct val="100000"/>
              </a:lnSpc>
              <a:spcBef>
                <a:spcPts val="0"/>
              </a:spcBef>
              <a:spcAft>
                <a:spcPts val="0"/>
              </a:spcAft>
              <a:buSzPct val="100000"/>
              <a:buNone/>
              <a:defRPr sz="2100"/>
            </a:lvl9pPr>
          </a:lstStyle>
          <a:p>
            <a:endParaRPr/>
          </a:p>
        </p:txBody>
      </p:sp>
      <p:sp>
        <p:nvSpPr>
          <p:cNvPr id="126" name="Shape 126"/>
          <p:cNvSpPr txBox="1">
            <a:spLocks noGrp="1"/>
          </p:cNvSpPr>
          <p:nvPr>
            <p:ph type="body" idx="2"/>
          </p:nvPr>
        </p:nvSpPr>
        <p:spPr>
          <a:xfrm>
            <a:off x="4939500" y="724200"/>
            <a:ext cx="3837000" cy="3695100"/>
          </a:xfrm>
          <a:prstGeom prst="rect">
            <a:avLst/>
          </a:prstGeom>
        </p:spPr>
        <p:txBody>
          <a:bodyPr lIns="91425" tIns="91425" rIns="91425" bIns="91425" anchor="ctr" anchorCtr="0"/>
          <a:lstStyle>
            <a:lvl1pPr lvl="0" rtl="0">
              <a:spcBef>
                <a:spcPts val="0"/>
              </a:spcBef>
              <a:buClr>
                <a:schemeClr val="lt1"/>
              </a:buClr>
              <a:buSzPct val="100000"/>
              <a:buFont typeface="Calibri"/>
              <a:defRPr sz="2200">
                <a:solidFill>
                  <a:schemeClr val="lt1"/>
                </a:solidFill>
                <a:latin typeface="Calibri"/>
                <a:ea typeface="Calibri"/>
                <a:cs typeface="Calibri"/>
                <a:sym typeface="Calibri"/>
              </a:defRPr>
            </a:lvl1pPr>
            <a:lvl2pPr lvl="1" rtl="0">
              <a:spcBef>
                <a:spcPts val="0"/>
              </a:spcBef>
              <a:buClr>
                <a:schemeClr val="lt1"/>
              </a:buClr>
              <a:buSzPct val="100000"/>
              <a:defRPr sz="1600">
                <a:solidFill>
                  <a:schemeClr val="lt1"/>
                </a:solidFill>
              </a:defRPr>
            </a:lvl2pPr>
            <a:lvl3pPr lvl="2" rtl="0">
              <a:spcBef>
                <a:spcPts val="0"/>
              </a:spcBef>
              <a:buClr>
                <a:schemeClr val="lt1"/>
              </a:buClr>
              <a:defRPr>
                <a:solidFill>
                  <a:schemeClr val="lt1"/>
                </a:solidFill>
              </a:defRPr>
            </a:lvl3pPr>
            <a:lvl4pPr lvl="3" rtl="0">
              <a:spcBef>
                <a:spcPts val="0"/>
              </a:spcBef>
              <a:buClr>
                <a:schemeClr val="lt1"/>
              </a:buClr>
              <a:defRPr>
                <a:solidFill>
                  <a:schemeClr val="lt1"/>
                </a:solidFill>
              </a:defRPr>
            </a:lvl4pPr>
            <a:lvl5pPr lvl="4" rtl="0">
              <a:spcBef>
                <a:spcPts val="0"/>
              </a:spcBef>
              <a:buClr>
                <a:schemeClr val="lt1"/>
              </a:buClr>
              <a:defRPr>
                <a:solidFill>
                  <a:schemeClr val="lt1"/>
                </a:solidFill>
              </a:defRPr>
            </a:lvl5pPr>
            <a:lvl6pPr lvl="5" rtl="0">
              <a:spcBef>
                <a:spcPts val="0"/>
              </a:spcBef>
              <a:buClr>
                <a:schemeClr val="lt1"/>
              </a:buClr>
              <a:defRPr>
                <a:solidFill>
                  <a:schemeClr val="lt1"/>
                </a:solidFill>
              </a:defRPr>
            </a:lvl6pPr>
            <a:lvl7pPr lvl="6" rtl="0">
              <a:spcBef>
                <a:spcPts val="0"/>
              </a:spcBef>
              <a:buClr>
                <a:schemeClr val="lt1"/>
              </a:buClr>
              <a:defRPr>
                <a:solidFill>
                  <a:schemeClr val="lt1"/>
                </a:solidFill>
              </a:defRPr>
            </a:lvl7pPr>
            <a:lvl8pPr lvl="7" rtl="0">
              <a:spcBef>
                <a:spcPts val="0"/>
              </a:spcBef>
              <a:buClr>
                <a:schemeClr val="lt1"/>
              </a:buClr>
              <a:defRPr>
                <a:solidFill>
                  <a:schemeClr val="lt1"/>
                </a:solidFill>
              </a:defRPr>
            </a:lvl8pPr>
            <a:lvl9pPr lvl="8" rtl="0">
              <a:spcBef>
                <a:spcPts val="0"/>
              </a:spcBef>
              <a:buClr>
                <a:schemeClr val="lt1"/>
              </a:buClr>
              <a:defRPr>
                <a:solidFill>
                  <a:schemeClr val="lt1"/>
                </a:solidFill>
              </a:defRPr>
            </a:lvl9pPr>
          </a:lstStyle>
          <a:p>
            <a:endParaRPr/>
          </a:p>
        </p:txBody>
      </p:sp>
    </p:spTree>
    <p:extLst>
      <p:ext uri="{BB962C8B-B14F-4D97-AF65-F5344CB8AC3E}">
        <p14:creationId xmlns:p14="http://schemas.microsoft.com/office/powerpoint/2010/main" val="216421351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cSld name="Author Profile">
    <p:spTree>
      <p:nvGrpSpPr>
        <p:cNvPr id="1" name="Shape 127"/>
        <p:cNvGrpSpPr/>
        <p:nvPr/>
      </p:nvGrpSpPr>
      <p:grpSpPr>
        <a:xfrm>
          <a:off x="0" y="0"/>
          <a:ext cx="0" cy="0"/>
          <a:chOff x="0" y="0"/>
          <a:chExt cx="0" cy="0"/>
        </a:xfrm>
      </p:grpSpPr>
      <p:sp>
        <p:nvSpPr>
          <p:cNvPr id="128" name="Shape 128"/>
          <p:cNvSpPr/>
          <p:nvPr/>
        </p:nvSpPr>
        <p:spPr>
          <a:xfrm flipH="1">
            <a:off x="0" y="0"/>
            <a:ext cx="4572000" cy="5143500"/>
          </a:xfrm>
          <a:prstGeom prst="rect">
            <a:avLst/>
          </a:prstGeom>
          <a:solidFill>
            <a:schemeClr val="accent4"/>
          </a:solidFill>
          <a:ln>
            <a:noFill/>
          </a:ln>
        </p:spPr>
        <p:txBody>
          <a:bodyPr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9" name="Shape 129"/>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0" name="Shape 130"/>
          <p:cNvSpPr txBox="1">
            <a:spLocks noGrp="1"/>
          </p:cNvSpPr>
          <p:nvPr>
            <p:ph type="title"/>
          </p:nvPr>
        </p:nvSpPr>
        <p:spPr>
          <a:xfrm>
            <a:off x="265500" y="3387625"/>
            <a:ext cx="4045200" cy="1482300"/>
          </a:xfrm>
          <a:prstGeom prst="rect">
            <a:avLst/>
          </a:prstGeom>
        </p:spPr>
        <p:txBody>
          <a:bodyPr lIns="91425" tIns="91425" rIns="91425" bIns="91425" anchor="t" anchorCtr="0"/>
          <a:lstStyle>
            <a:lvl1pPr lvl="0" algn="ctr" rtl="0">
              <a:spcBef>
                <a:spcPts val="0"/>
              </a:spcBef>
              <a:buClr>
                <a:srgbClr val="4285F4"/>
              </a:buClr>
              <a:buSzPct val="100000"/>
              <a:defRPr sz="2400">
                <a:solidFill>
                  <a:srgbClr val="4285F4"/>
                </a:solidFill>
              </a:defRPr>
            </a:lvl1pPr>
            <a:lvl2pPr lvl="1" algn="ctr" rtl="0">
              <a:spcBef>
                <a:spcPts val="0"/>
              </a:spcBef>
              <a:buClr>
                <a:schemeClr val="dk2"/>
              </a:buClr>
              <a:buSzPct val="100000"/>
              <a:defRPr sz="4200">
                <a:solidFill>
                  <a:schemeClr val="dk2"/>
                </a:solidFill>
              </a:defRPr>
            </a:lvl2pPr>
            <a:lvl3pPr lvl="2" algn="ctr" rtl="0">
              <a:spcBef>
                <a:spcPts val="0"/>
              </a:spcBef>
              <a:buClr>
                <a:schemeClr val="dk2"/>
              </a:buClr>
              <a:buSzPct val="100000"/>
              <a:defRPr sz="4200">
                <a:solidFill>
                  <a:schemeClr val="dk2"/>
                </a:solidFill>
              </a:defRPr>
            </a:lvl3pPr>
            <a:lvl4pPr lvl="3" algn="ctr" rtl="0">
              <a:spcBef>
                <a:spcPts val="0"/>
              </a:spcBef>
              <a:buClr>
                <a:schemeClr val="dk2"/>
              </a:buClr>
              <a:buSzPct val="100000"/>
              <a:defRPr sz="4200">
                <a:solidFill>
                  <a:schemeClr val="dk2"/>
                </a:solidFill>
              </a:defRPr>
            </a:lvl4pPr>
            <a:lvl5pPr lvl="4" algn="ctr" rtl="0">
              <a:spcBef>
                <a:spcPts val="0"/>
              </a:spcBef>
              <a:buClr>
                <a:schemeClr val="dk2"/>
              </a:buClr>
              <a:buSzPct val="100000"/>
              <a:defRPr sz="4200">
                <a:solidFill>
                  <a:schemeClr val="dk2"/>
                </a:solidFill>
              </a:defRPr>
            </a:lvl5pPr>
            <a:lvl6pPr lvl="5" algn="ctr" rtl="0">
              <a:spcBef>
                <a:spcPts val="0"/>
              </a:spcBef>
              <a:buClr>
                <a:schemeClr val="dk2"/>
              </a:buClr>
              <a:buSzPct val="100000"/>
              <a:defRPr sz="4200">
                <a:solidFill>
                  <a:schemeClr val="dk2"/>
                </a:solidFill>
              </a:defRPr>
            </a:lvl6pPr>
            <a:lvl7pPr lvl="6" algn="ctr" rtl="0">
              <a:spcBef>
                <a:spcPts val="0"/>
              </a:spcBef>
              <a:buClr>
                <a:schemeClr val="dk2"/>
              </a:buClr>
              <a:buSzPct val="100000"/>
              <a:defRPr sz="4200">
                <a:solidFill>
                  <a:schemeClr val="dk2"/>
                </a:solidFill>
              </a:defRPr>
            </a:lvl7pPr>
            <a:lvl8pPr lvl="7" algn="ctr" rtl="0">
              <a:spcBef>
                <a:spcPts val="0"/>
              </a:spcBef>
              <a:buClr>
                <a:schemeClr val="dk2"/>
              </a:buClr>
              <a:buSzPct val="100000"/>
              <a:defRPr sz="4200">
                <a:solidFill>
                  <a:schemeClr val="dk2"/>
                </a:solidFill>
              </a:defRPr>
            </a:lvl8pPr>
            <a:lvl9pPr lvl="8" algn="ctr" rtl="0">
              <a:spcBef>
                <a:spcPts val="0"/>
              </a:spcBef>
              <a:buClr>
                <a:schemeClr val="dk2"/>
              </a:buClr>
              <a:buSzPct val="100000"/>
              <a:defRPr sz="4200">
                <a:solidFill>
                  <a:schemeClr val="dk2"/>
                </a:solidFill>
              </a:defRPr>
            </a:lvl9pPr>
          </a:lstStyle>
          <a:p>
            <a:endParaRPr/>
          </a:p>
        </p:txBody>
      </p:sp>
      <p:sp>
        <p:nvSpPr>
          <p:cNvPr id="131" name="Shape 131"/>
          <p:cNvSpPr txBox="1">
            <a:spLocks noGrp="1"/>
          </p:cNvSpPr>
          <p:nvPr>
            <p:ph type="body" idx="1"/>
          </p:nvPr>
        </p:nvSpPr>
        <p:spPr>
          <a:xfrm>
            <a:off x="4939500" y="724200"/>
            <a:ext cx="3837000" cy="3695100"/>
          </a:xfrm>
          <a:prstGeom prst="rect">
            <a:avLst/>
          </a:prstGeom>
        </p:spPr>
        <p:txBody>
          <a:bodyPr lIns="91425" tIns="91425" rIns="91425" bIns="91425" anchor="ctr" anchorCtr="0"/>
          <a:lstStyle>
            <a:lvl1pPr lvl="0" rtl="0">
              <a:spcBef>
                <a:spcPts val="0"/>
              </a:spcBef>
              <a:buClr>
                <a:schemeClr val="lt1"/>
              </a:buClr>
              <a:buSzPct val="100000"/>
              <a:buFont typeface="Calibri"/>
              <a:defRPr sz="2200">
                <a:solidFill>
                  <a:schemeClr val="lt1"/>
                </a:solidFill>
                <a:latin typeface="Calibri"/>
                <a:ea typeface="Calibri"/>
                <a:cs typeface="Calibri"/>
                <a:sym typeface="Calibri"/>
              </a:defRPr>
            </a:lvl1pPr>
            <a:lvl2pPr lvl="1" rtl="0">
              <a:spcBef>
                <a:spcPts val="0"/>
              </a:spcBef>
              <a:buClr>
                <a:schemeClr val="lt1"/>
              </a:buClr>
              <a:buSzPct val="100000"/>
              <a:defRPr sz="1600">
                <a:solidFill>
                  <a:schemeClr val="lt1"/>
                </a:solidFill>
              </a:defRPr>
            </a:lvl2pPr>
            <a:lvl3pPr lvl="2" rtl="0">
              <a:spcBef>
                <a:spcPts val="0"/>
              </a:spcBef>
              <a:buClr>
                <a:schemeClr val="lt1"/>
              </a:buClr>
              <a:defRPr>
                <a:solidFill>
                  <a:schemeClr val="lt1"/>
                </a:solidFill>
              </a:defRPr>
            </a:lvl3pPr>
            <a:lvl4pPr lvl="3" rtl="0">
              <a:spcBef>
                <a:spcPts val="0"/>
              </a:spcBef>
              <a:buClr>
                <a:schemeClr val="lt1"/>
              </a:buClr>
              <a:defRPr>
                <a:solidFill>
                  <a:schemeClr val="lt1"/>
                </a:solidFill>
              </a:defRPr>
            </a:lvl4pPr>
            <a:lvl5pPr lvl="4" rtl="0">
              <a:spcBef>
                <a:spcPts val="0"/>
              </a:spcBef>
              <a:buClr>
                <a:schemeClr val="lt1"/>
              </a:buClr>
              <a:defRPr>
                <a:solidFill>
                  <a:schemeClr val="lt1"/>
                </a:solidFill>
              </a:defRPr>
            </a:lvl5pPr>
            <a:lvl6pPr lvl="5" rtl="0">
              <a:spcBef>
                <a:spcPts val="0"/>
              </a:spcBef>
              <a:buClr>
                <a:schemeClr val="lt1"/>
              </a:buClr>
              <a:defRPr>
                <a:solidFill>
                  <a:schemeClr val="lt1"/>
                </a:solidFill>
              </a:defRPr>
            </a:lvl6pPr>
            <a:lvl7pPr lvl="6" rtl="0">
              <a:spcBef>
                <a:spcPts val="0"/>
              </a:spcBef>
              <a:buClr>
                <a:schemeClr val="lt1"/>
              </a:buClr>
              <a:defRPr>
                <a:solidFill>
                  <a:schemeClr val="lt1"/>
                </a:solidFill>
              </a:defRPr>
            </a:lvl7pPr>
            <a:lvl8pPr lvl="7" rtl="0">
              <a:spcBef>
                <a:spcPts val="0"/>
              </a:spcBef>
              <a:buClr>
                <a:schemeClr val="lt1"/>
              </a:buClr>
              <a:defRPr>
                <a:solidFill>
                  <a:schemeClr val="lt1"/>
                </a:solidFill>
              </a:defRPr>
            </a:lvl8pPr>
            <a:lvl9pPr lvl="8" rtl="0">
              <a:spcBef>
                <a:spcPts val="0"/>
              </a:spcBef>
              <a:buClr>
                <a:schemeClr val="lt1"/>
              </a:buClr>
              <a:defRPr>
                <a:solidFill>
                  <a:schemeClr val="lt1"/>
                </a:solidFill>
              </a:defRPr>
            </a:lvl9pPr>
          </a:lstStyle>
          <a:p>
            <a:endParaRPr/>
          </a:p>
        </p:txBody>
      </p:sp>
      <p:pic>
        <p:nvPicPr>
          <p:cNvPr id="132" name="Shape 132" descr="Corporate headshot of a man"/>
          <p:cNvPicPr preferRelativeResize="0"/>
          <p:nvPr/>
        </p:nvPicPr>
        <p:blipFill>
          <a:blip r:embed="rId2">
            <a:alphaModFix/>
          </a:blip>
          <a:stretch>
            <a:fillRect/>
          </a:stretch>
        </p:blipFill>
        <p:spPr>
          <a:xfrm>
            <a:off x="1142554" y="917976"/>
            <a:ext cx="2291100" cy="2291100"/>
          </a:xfrm>
          <a:prstGeom prst="ellipse">
            <a:avLst/>
          </a:prstGeom>
          <a:noFill/>
          <a:ln>
            <a:noFill/>
          </a:ln>
        </p:spPr>
      </p:pic>
    </p:spTree>
    <p:extLst>
      <p:ext uri="{BB962C8B-B14F-4D97-AF65-F5344CB8AC3E}">
        <p14:creationId xmlns:p14="http://schemas.microsoft.com/office/powerpoint/2010/main" val="396531145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cSld name="Caption">
    <p:spTree>
      <p:nvGrpSpPr>
        <p:cNvPr id="1" name="Shape 133"/>
        <p:cNvGrpSpPr/>
        <p:nvPr/>
      </p:nvGrpSpPr>
      <p:grpSpPr>
        <a:xfrm>
          <a:off x="0" y="0"/>
          <a:ext cx="0" cy="0"/>
          <a:chOff x="0" y="0"/>
          <a:chExt cx="0" cy="0"/>
        </a:xfrm>
      </p:grpSpPr>
      <p:sp>
        <p:nvSpPr>
          <p:cNvPr id="134" name="Shape 134"/>
          <p:cNvSpPr txBox="1"/>
          <p:nvPr/>
        </p:nvSpPr>
        <p:spPr>
          <a:xfrm rot="10800000" flipH="1">
            <a:off x="0" y="0"/>
            <a:ext cx="9144000" cy="4695900"/>
          </a:xfrm>
          <a:prstGeom prst="rect">
            <a:avLst/>
          </a:prstGeom>
          <a:solidFill>
            <a:schemeClr val="accent4"/>
          </a:solidFill>
          <a:ln>
            <a:noFill/>
          </a:ln>
        </p:spPr>
        <p:txBody>
          <a:bodyPr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5" name="Shape 135"/>
          <p:cNvSpPr/>
          <p:nvPr/>
        </p:nvSpPr>
        <p:spPr>
          <a:xfrm rot="10800000" flipH="1">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6" name="Shape 136"/>
          <p:cNvSpPr txBox="1">
            <a:spLocks noGrp="1"/>
          </p:cNvSpPr>
          <p:nvPr>
            <p:ph type="body" idx="1"/>
          </p:nvPr>
        </p:nvSpPr>
        <p:spPr>
          <a:xfrm>
            <a:off x="57150" y="4696825"/>
            <a:ext cx="8382000" cy="446700"/>
          </a:xfrm>
          <a:prstGeom prst="rect">
            <a:avLst/>
          </a:prstGeom>
        </p:spPr>
        <p:txBody>
          <a:bodyPr lIns="91425" tIns="91425" rIns="91425" bIns="91425" anchor="ctr" anchorCtr="0"/>
          <a:lstStyle>
            <a:lvl1pPr lvl="0" rtl="0">
              <a:lnSpc>
                <a:spcPct val="100000"/>
              </a:lnSpc>
              <a:spcBef>
                <a:spcPts val="0"/>
              </a:spcBef>
              <a:spcAft>
                <a:spcPts val="0"/>
              </a:spcAft>
              <a:buClr>
                <a:schemeClr val="lt1"/>
              </a:buClr>
              <a:buFont typeface="Calibri"/>
              <a:buNone/>
              <a:defRPr>
                <a:solidFill>
                  <a:schemeClr val="lt1"/>
                </a:solidFill>
                <a:latin typeface="Calibri"/>
                <a:ea typeface="Calibri"/>
                <a:cs typeface="Calibri"/>
                <a:sym typeface="Calibri"/>
              </a:defRPr>
            </a:lvl1pPr>
          </a:lstStyle>
          <a:p>
            <a:endParaRPr/>
          </a:p>
        </p:txBody>
      </p:sp>
    </p:spTree>
    <p:extLst>
      <p:ext uri="{BB962C8B-B14F-4D97-AF65-F5344CB8AC3E}">
        <p14:creationId xmlns:p14="http://schemas.microsoft.com/office/powerpoint/2010/main" val="360866766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cSld name="Big Number">
    <p:spTree>
      <p:nvGrpSpPr>
        <p:cNvPr id="1" name="Shape 137"/>
        <p:cNvGrpSpPr/>
        <p:nvPr/>
      </p:nvGrpSpPr>
      <p:grpSpPr>
        <a:xfrm>
          <a:off x="0" y="0"/>
          <a:ext cx="0" cy="0"/>
          <a:chOff x="0" y="0"/>
          <a:chExt cx="0" cy="0"/>
        </a:xfrm>
      </p:grpSpPr>
      <p:sp>
        <p:nvSpPr>
          <p:cNvPr id="138" name="Shape 138"/>
          <p:cNvSpPr txBox="1">
            <a:spLocks noGrp="1"/>
          </p:cNvSpPr>
          <p:nvPr>
            <p:ph type="title"/>
          </p:nvPr>
        </p:nvSpPr>
        <p:spPr>
          <a:xfrm>
            <a:off x="460950" y="1248300"/>
            <a:ext cx="8222100" cy="1963500"/>
          </a:xfrm>
          <a:prstGeom prst="rect">
            <a:avLst/>
          </a:prstGeom>
        </p:spPr>
        <p:txBody>
          <a:bodyPr lIns="91425" tIns="91425" rIns="91425" bIns="91425" anchor="b" anchorCtr="0"/>
          <a:lstStyle>
            <a:lvl1pPr lvl="0" algn="ctr" rtl="0">
              <a:spcBef>
                <a:spcPts val="0"/>
              </a:spcBef>
              <a:buClr>
                <a:srgbClr val="F3F3F3"/>
              </a:buClr>
              <a:buSzPct val="100000"/>
              <a:defRPr sz="12000">
                <a:solidFill>
                  <a:srgbClr val="F3F3F3"/>
                </a:solidFill>
              </a:defRPr>
            </a:lvl1pPr>
            <a:lvl2pPr lvl="1" algn="ctr" rtl="0">
              <a:spcBef>
                <a:spcPts val="0"/>
              </a:spcBef>
              <a:buClr>
                <a:schemeClr val="dk2"/>
              </a:buClr>
              <a:buSzPct val="100000"/>
              <a:defRPr sz="12000">
                <a:solidFill>
                  <a:schemeClr val="dk2"/>
                </a:solidFill>
              </a:defRPr>
            </a:lvl2pPr>
            <a:lvl3pPr lvl="2" algn="ctr" rtl="0">
              <a:spcBef>
                <a:spcPts val="0"/>
              </a:spcBef>
              <a:buClr>
                <a:schemeClr val="dk2"/>
              </a:buClr>
              <a:buSzPct val="100000"/>
              <a:defRPr sz="12000">
                <a:solidFill>
                  <a:schemeClr val="dk2"/>
                </a:solidFill>
              </a:defRPr>
            </a:lvl3pPr>
            <a:lvl4pPr lvl="3" algn="ctr" rtl="0">
              <a:spcBef>
                <a:spcPts val="0"/>
              </a:spcBef>
              <a:buClr>
                <a:schemeClr val="dk2"/>
              </a:buClr>
              <a:buSzPct val="100000"/>
              <a:defRPr sz="12000">
                <a:solidFill>
                  <a:schemeClr val="dk2"/>
                </a:solidFill>
              </a:defRPr>
            </a:lvl4pPr>
            <a:lvl5pPr lvl="4" algn="ctr" rtl="0">
              <a:spcBef>
                <a:spcPts val="0"/>
              </a:spcBef>
              <a:buClr>
                <a:schemeClr val="dk2"/>
              </a:buClr>
              <a:buSzPct val="100000"/>
              <a:defRPr sz="12000">
                <a:solidFill>
                  <a:schemeClr val="dk2"/>
                </a:solidFill>
              </a:defRPr>
            </a:lvl5pPr>
            <a:lvl6pPr lvl="5" algn="ctr" rtl="0">
              <a:spcBef>
                <a:spcPts val="0"/>
              </a:spcBef>
              <a:buClr>
                <a:schemeClr val="dk2"/>
              </a:buClr>
              <a:buSzPct val="100000"/>
              <a:defRPr sz="12000">
                <a:solidFill>
                  <a:schemeClr val="dk2"/>
                </a:solidFill>
              </a:defRPr>
            </a:lvl6pPr>
            <a:lvl7pPr lvl="6" algn="ctr" rtl="0">
              <a:spcBef>
                <a:spcPts val="0"/>
              </a:spcBef>
              <a:buClr>
                <a:schemeClr val="dk2"/>
              </a:buClr>
              <a:buSzPct val="100000"/>
              <a:defRPr sz="12000">
                <a:solidFill>
                  <a:schemeClr val="dk2"/>
                </a:solidFill>
              </a:defRPr>
            </a:lvl7pPr>
            <a:lvl8pPr lvl="7" algn="ctr" rtl="0">
              <a:spcBef>
                <a:spcPts val="0"/>
              </a:spcBef>
              <a:buClr>
                <a:schemeClr val="dk2"/>
              </a:buClr>
              <a:buSzPct val="100000"/>
              <a:defRPr sz="12000">
                <a:solidFill>
                  <a:schemeClr val="dk2"/>
                </a:solidFill>
              </a:defRPr>
            </a:lvl8pPr>
            <a:lvl9pPr lvl="8" algn="ctr" rtl="0">
              <a:spcBef>
                <a:spcPts val="0"/>
              </a:spcBef>
              <a:buClr>
                <a:schemeClr val="dk2"/>
              </a:buClr>
              <a:buSzPct val="100000"/>
              <a:defRPr sz="12000">
                <a:solidFill>
                  <a:schemeClr val="dk2"/>
                </a:solidFill>
              </a:defRPr>
            </a:lvl9pPr>
          </a:lstStyle>
          <a:p>
            <a:endParaRPr/>
          </a:p>
        </p:txBody>
      </p:sp>
      <p:sp>
        <p:nvSpPr>
          <p:cNvPr id="139" name="Shape 139"/>
          <p:cNvSpPr txBox="1">
            <a:spLocks noGrp="1"/>
          </p:cNvSpPr>
          <p:nvPr>
            <p:ph type="body" idx="1"/>
          </p:nvPr>
        </p:nvSpPr>
        <p:spPr>
          <a:xfrm>
            <a:off x="1595400" y="3273925"/>
            <a:ext cx="5953200" cy="1300800"/>
          </a:xfrm>
          <a:prstGeom prst="rect">
            <a:avLst/>
          </a:prstGeom>
        </p:spPr>
        <p:txBody>
          <a:bodyPr lIns="91425" tIns="91425" rIns="91425" bIns="91425" anchor="t" anchorCtr="0"/>
          <a:lstStyle>
            <a:lvl1pPr lvl="0" algn="ctr" rtl="0">
              <a:spcBef>
                <a:spcPts val="0"/>
              </a:spcBef>
              <a:buClr>
                <a:srgbClr val="F3F3F3"/>
              </a:buClr>
              <a:buFont typeface="Calibri"/>
              <a:defRPr>
                <a:solidFill>
                  <a:srgbClr val="F3F3F3"/>
                </a:solidFill>
                <a:latin typeface="Calibri"/>
                <a:ea typeface="Calibri"/>
                <a:cs typeface="Calibri"/>
                <a:sym typeface="Calibri"/>
              </a:defRPr>
            </a:lvl1pPr>
            <a:lvl2pPr lvl="1" algn="ctr" rtl="0">
              <a:spcBef>
                <a:spcPts val="0"/>
              </a:spcBef>
              <a:buClr>
                <a:srgbClr val="F3F3F3"/>
              </a:buClr>
              <a:buFont typeface="Calibri"/>
              <a:defRPr>
                <a:solidFill>
                  <a:srgbClr val="F3F3F3"/>
                </a:solidFill>
                <a:latin typeface="Calibri"/>
                <a:ea typeface="Calibri"/>
                <a:cs typeface="Calibri"/>
                <a:sym typeface="Calibri"/>
              </a:defRPr>
            </a:lvl2pPr>
            <a:lvl3pPr lvl="2" algn="ctr" rtl="0">
              <a:spcBef>
                <a:spcPts val="0"/>
              </a:spcBef>
              <a:buClr>
                <a:srgbClr val="F3F3F3"/>
              </a:buClr>
              <a:buFont typeface="Calibri"/>
              <a:defRPr>
                <a:solidFill>
                  <a:srgbClr val="F3F3F3"/>
                </a:solidFill>
                <a:latin typeface="Calibri"/>
                <a:ea typeface="Calibri"/>
                <a:cs typeface="Calibri"/>
                <a:sym typeface="Calibri"/>
              </a:defRPr>
            </a:lvl3pPr>
            <a:lvl4pPr lvl="3" algn="ctr" rtl="0">
              <a:spcBef>
                <a:spcPts val="0"/>
              </a:spcBef>
              <a:buClr>
                <a:srgbClr val="F3F3F3"/>
              </a:buClr>
              <a:buFont typeface="Calibri"/>
              <a:defRPr>
                <a:solidFill>
                  <a:srgbClr val="F3F3F3"/>
                </a:solidFill>
                <a:latin typeface="Calibri"/>
                <a:ea typeface="Calibri"/>
                <a:cs typeface="Calibri"/>
                <a:sym typeface="Calibri"/>
              </a:defRPr>
            </a:lvl4pPr>
            <a:lvl5pPr lvl="4" algn="ctr" rtl="0">
              <a:spcBef>
                <a:spcPts val="0"/>
              </a:spcBef>
              <a:buClr>
                <a:srgbClr val="F3F3F3"/>
              </a:buClr>
              <a:buFont typeface="Calibri"/>
              <a:defRPr>
                <a:solidFill>
                  <a:srgbClr val="F3F3F3"/>
                </a:solidFill>
                <a:latin typeface="Calibri"/>
                <a:ea typeface="Calibri"/>
                <a:cs typeface="Calibri"/>
                <a:sym typeface="Calibri"/>
              </a:defRPr>
            </a:lvl5pPr>
            <a:lvl6pPr lvl="5" algn="ctr" rtl="0">
              <a:spcBef>
                <a:spcPts val="0"/>
              </a:spcBef>
              <a:buClr>
                <a:srgbClr val="F3F3F3"/>
              </a:buClr>
              <a:buFont typeface="Calibri"/>
              <a:defRPr>
                <a:solidFill>
                  <a:srgbClr val="F3F3F3"/>
                </a:solidFill>
                <a:latin typeface="Calibri"/>
                <a:ea typeface="Calibri"/>
                <a:cs typeface="Calibri"/>
                <a:sym typeface="Calibri"/>
              </a:defRPr>
            </a:lvl6pPr>
            <a:lvl7pPr lvl="6" algn="ctr" rtl="0">
              <a:spcBef>
                <a:spcPts val="0"/>
              </a:spcBef>
              <a:buClr>
                <a:srgbClr val="F3F3F3"/>
              </a:buClr>
              <a:buFont typeface="Calibri"/>
              <a:defRPr>
                <a:solidFill>
                  <a:srgbClr val="F3F3F3"/>
                </a:solidFill>
                <a:latin typeface="Calibri"/>
                <a:ea typeface="Calibri"/>
                <a:cs typeface="Calibri"/>
                <a:sym typeface="Calibri"/>
              </a:defRPr>
            </a:lvl7pPr>
            <a:lvl8pPr lvl="7" algn="ctr" rtl="0">
              <a:spcBef>
                <a:spcPts val="0"/>
              </a:spcBef>
              <a:buClr>
                <a:srgbClr val="F3F3F3"/>
              </a:buClr>
              <a:buFont typeface="Calibri"/>
              <a:defRPr>
                <a:solidFill>
                  <a:srgbClr val="F3F3F3"/>
                </a:solidFill>
                <a:latin typeface="Calibri"/>
                <a:ea typeface="Calibri"/>
                <a:cs typeface="Calibri"/>
                <a:sym typeface="Calibri"/>
              </a:defRPr>
            </a:lvl8pPr>
            <a:lvl9pPr lvl="8" algn="ctr" rtl="0">
              <a:spcBef>
                <a:spcPts val="0"/>
              </a:spcBef>
              <a:buClr>
                <a:srgbClr val="F3F3F3"/>
              </a:buClr>
              <a:buFont typeface="Calibri"/>
              <a:defRPr>
                <a:solidFill>
                  <a:srgbClr val="F3F3F3"/>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384887069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140"/>
        <p:cNvGrpSpPr/>
        <p:nvPr/>
      </p:nvGrpSpPr>
      <p:grpSpPr>
        <a:xfrm>
          <a:off x="0" y="0"/>
          <a:ext cx="0" cy="0"/>
          <a:chOff x="0" y="0"/>
          <a:chExt cx="0" cy="0"/>
        </a:xfrm>
      </p:grpSpPr>
    </p:spTree>
    <p:extLst>
      <p:ext uri="{BB962C8B-B14F-4D97-AF65-F5344CB8AC3E}">
        <p14:creationId xmlns:p14="http://schemas.microsoft.com/office/powerpoint/2010/main" val="352038063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cSld name="Blank (Assembly)">
    <p:bg>
      <p:bgPr>
        <a:solidFill>
          <a:srgbClr val="3E5DAA"/>
        </a:solidFill>
        <a:effectLst/>
      </p:bgPr>
    </p:bg>
    <p:spTree>
      <p:nvGrpSpPr>
        <p:cNvPr id="1" name="Shape 144"/>
        <p:cNvGrpSpPr/>
        <p:nvPr/>
      </p:nvGrpSpPr>
      <p:grpSpPr>
        <a:xfrm>
          <a:off x="0" y="0"/>
          <a:ext cx="0" cy="0"/>
          <a:chOff x="0" y="0"/>
          <a:chExt cx="0" cy="0"/>
        </a:xfrm>
      </p:grpSpPr>
    </p:spTree>
    <p:extLst>
      <p:ext uri="{BB962C8B-B14F-4D97-AF65-F5344CB8AC3E}">
        <p14:creationId xmlns:p14="http://schemas.microsoft.com/office/powerpoint/2010/main" val="244381664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cSld name="Blank (Classic)">
    <p:bg>
      <p:bgPr>
        <a:solidFill>
          <a:srgbClr val="F37021"/>
        </a:solidFill>
        <a:effectLst/>
      </p:bgPr>
    </p:bg>
    <p:spTree>
      <p:nvGrpSpPr>
        <p:cNvPr id="1" name="Shape 145"/>
        <p:cNvGrpSpPr/>
        <p:nvPr/>
      </p:nvGrpSpPr>
      <p:grpSpPr>
        <a:xfrm>
          <a:off x="0" y="0"/>
          <a:ext cx="0" cy="0"/>
          <a:chOff x="0" y="0"/>
          <a:chExt cx="0" cy="0"/>
        </a:xfrm>
      </p:grpSpPr>
    </p:spTree>
    <p:extLst>
      <p:ext uri="{BB962C8B-B14F-4D97-AF65-F5344CB8AC3E}">
        <p14:creationId xmlns:p14="http://schemas.microsoft.com/office/powerpoint/2010/main" val="330317635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cSld name="Blank (Ruby)">
    <p:bg>
      <p:bgPr>
        <a:solidFill>
          <a:srgbClr val="EE2D4A"/>
        </a:solidFill>
        <a:effectLst/>
      </p:bgPr>
    </p:bg>
    <p:spTree>
      <p:nvGrpSpPr>
        <p:cNvPr id="1" name="Shape 146"/>
        <p:cNvGrpSpPr/>
        <p:nvPr/>
      </p:nvGrpSpPr>
      <p:grpSpPr>
        <a:xfrm>
          <a:off x="0" y="0"/>
          <a:ext cx="0" cy="0"/>
          <a:chOff x="0" y="0"/>
          <a:chExt cx="0" cy="0"/>
        </a:xfrm>
      </p:grpSpPr>
    </p:spTree>
    <p:extLst>
      <p:ext uri="{BB962C8B-B14F-4D97-AF65-F5344CB8AC3E}">
        <p14:creationId xmlns:p14="http://schemas.microsoft.com/office/powerpoint/2010/main" val="147893511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cSld name="Blank (Field)">
    <p:bg>
      <p:bgPr>
        <a:solidFill>
          <a:srgbClr val="00A349"/>
        </a:solidFill>
        <a:effectLst/>
      </p:bgPr>
    </p:bg>
    <p:spTree>
      <p:nvGrpSpPr>
        <p:cNvPr id="1" name="Shape 147"/>
        <p:cNvGrpSpPr/>
        <p:nvPr/>
      </p:nvGrpSpPr>
      <p:grpSpPr>
        <a:xfrm>
          <a:off x="0" y="0"/>
          <a:ext cx="0" cy="0"/>
          <a:chOff x="0" y="0"/>
          <a:chExt cx="0" cy="0"/>
        </a:xfrm>
      </p:grpSpPr>
    </p:spTree>
    <p:extLst>
      <p:ext uri="{BB962C8B-B14F-4D97-AF65-F5344CB8AC3E}">
        <p14:creationId xmlns:p14="http://schemas.microsoft.com/office/powerpoint/2010/main" val="202358809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cSld name="Blank (Evolve)">
    <p:bg>
      <p:bgPr>
        <a:solidFill>
          <a:srgbClr val="29BEC6"/>
        </a:solidFill>
        <a:effectLst/>
      </p:bgPr>
    </p:bg>
    <p:spTree>
      <p:nvGrpSpPr>
        <p:cNvPr id="1" name="Shape 148"/>
        <p:cNvGrpSpPr/>
        <p:nvPr/>
      </p:nvGrpSpPr>
      <p:grpSpPr>
        <a:xfrm>
          <a:off x="0" y="0"/>
          <a:ext cx="0" cy="0"/>
          <a:chOff x="0" y="0"/>
          <a:chExt cx="0" cy="0"/>
        </a:xfrm>
      </p:grpSpPr>
    </p:spTree>
    <p:extLst>
      <p:ext uri="{BB962C8B-B14F-4D97-AF65-F5344CB8AC3E}">
        <p14:creationId xmlns:p14="http://schemas.microsoft.com/office/powerpoint/2010/main" val="20428548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32"/>
        <p:cNvGrpSpPr/>
        <p:nvPr/>
      </p:nvGrpSpPr>
      <p:grpSpPr>
        <a:xfrm>
          <a:off x="0" y="0"/>
          <a:ext cx="0" cy="0"/>
          <a:chOff x="0" y="0"/>
          <a:chExt cx="0" cy="0"/>
        </a:xfrm>
      </p:grpSpPr>
      <p:sp>
        <p:nvSpPr>
          <p:cNvPr id="33" name="Shape 33"/>
          <p:cNvSpPr/>
          <p:nvPr/>
        </p:nvSpPr>
        <p:spPr>
          <a:xfrm rot="10800000" flipH="1">
            <a:off x="0" y="656400"/>
            <a:ext cx="9144000" cy="4487100"/>
          </a:xfrm>
          <a:prstGeom prst="rect">
            <a:avLst/>
          </a:prstGeom>
          <a:solidFill>
            <a:schemeClr val="accent4"/>
          </a:solidFill>
          <a:ln>
            <a:noFill/>
          </a:ln>
        </p:spPr>
        <p:txBody>
          <a:bodyPr lIns="91425" tIns="91425" rIns="91425" bIns="91425" anchor="ctr" anchorCtr="0">
            <a:noAutofit/>
          </a:bodyPr>
          <a:lstStyle/>
          <a:p>
            <a:pPr lvl="0">
              <a:spcBef>
                <a:spcPts val="0"/>
              </a:spcBef>
              <a:buNone/>
            </a:pPr>
            <a:endParaRPr/>
          </a:p>
        </p:txBody>
      </p:sp>
      <p:sp>
        <p:nvSpPr>
          <p:cNvPr id="34" name="Shape 34"/>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lIns="91425" tIns="91425" rIns="91425" bIns="91425" anchor="ctr" anchorCtr="0">
            <a:noAutofit/>
          </a:bodyPr>
          <a:lstStyle/>
          <a:p>
            <a:pPr lvl="0">
              <a:spcBef>
                <a:spcPts val="0"/>
              </a:spcBef>
              <a:buNone/>
            </a:pPr>
            <a:endParaRPr/>
          </a:p>
        </p:txBody>
      </p:sp>
      <p:sp>
        <p:nvSpPr>
          <p:cNvPr id="35" name="Shape 35"/>
          <p:cNvSpPr txBox="1">
            <a:spLocks noGrp="1"/>
          </p:cNvSpPr>
          <p:nvPr>
            <p:ph type="title"/>
          </p:nvPr>
        </p:nvSpPr>
        <p:spPr>
          <a:xfrm>
            <a:off x="98250" y="16350"/>
            <a:ext cx="8826600" cy="602700"/>
          </a:xfrm>
          <a:prstGeom prst="rect">
            <a:avLst/>
          </a:prstGeom>
        </p:spPr>
        <p:txBody>
          <a:bodyPr lIns="91425" tIns="91425" rIns="91425" bIns="91425" anchor="ctr" anchorCtr="0"/>
          <a:lstStyle>
            <a:lvl1pPr lvl="0" rtl="0">
              <a:spcBef>
                <a:spcPts val="0"/>
              </a:spcBef>
              <a:buSzPct val="100000"/>
              <a:defRPr sz="2000"/>
            </a:lvl1pPr>
            <a:lvl2pPr lvl="1" rtl="0">
              <a:spcBef>
                <a:spcPts val="0"/>
              </a:spcBef>
              <a:buSzPct val="100000"/>
              <a:defRPr sz="1800"/>
            </a:lvl2pPr>
            <a:lvl3pPr lvl="2" rtl="0">
              <a:spcBef>
                <a:spcPts val="0"/>
              </a:spcBef>
              <a:buSzPct val="100000"/>
              <a:defRPr sz="1800"/>
            </a:lvl3pPr>
            <a:lvl4pPr lvl="3" rtl="0">
              <a:spcBef>
                <a:spcPts val="0"/>
              </a:spcBef>
              <a:buSzPct val="100000"/>
              <a:defRPr sz="1800"/>
            </a:lvl4pPr>
            <a:lvl5pPr lvl="4" rtl="0">
              <a:spcBef>
                <a:spcPts val="0"/>
              </a:spcBef>
              <a:buSzPct val="100000"/>
              <a:defRPr sz="1800"/>
            </a:lvl5pPr>
            <a:lvl6pPr lvl="5" rtl="0">
              <a:spcBef>
                <a:spcPts val="0"/>
              </a:spcBef>
              <a:buSzPct val="100000"/>
              <a:defRPr sz="1800"/>
            </a:lvl6pPr>
            <a:lvl7pPr lvl="6" rtl="0">
              <a:spcBef>
                <a:spcPts val="0"/>
              </a:spcBef>
              <a:buSzPct val="100000"/>
              <a:defRPr sz="1800"/>
            </a:lvl7pPr>
            <a:lvl8pPr lvl="7" rtl="0">
              <a:spcBef>
                <a:spcPts val="0"/>
              </a:spcBef>
              <a:buSzPct val="100000"/>
              <a:defRPr sz="1800"/>
            </a:lvl8pPr>
            <a:lvl9pPr lvl="8" rtl="0">
              <a:spcBef>
                <a:spcPts val="0"/>
              </a:spcBef>
              <a:buSzPct val="100000"/>
              <a:defRPr sz="1800"/>
            </a:lvl9pPr>
          </a:lstStyle>
          <a:p>
            <a:endParaRPr/>
          </a:p>
        </p:txBody>
      </p:sp>
      <p:pic>
        <p:nvPicPr>
          <p:cNvPr id="36" name="Shape 36" descr="icon-beacon.png"/>
          <p:cNvPicPr preferRelativeResize="0"/>
          <p:nvPr/>
        </p:nvPicPr>
        <p:blipFill rotWithShape="1">
          <a:blip r:embed="rId2">
            <a:alphaModFix/>
          </a:blip>
          <a:srcRect/>
          <a:stretch/>
        </p:blipFill>
        <p:spPr>
          <a:xfrm>
            <a:off x="8524180" y="4134624"/>
            <a:ext cx="438222" cy="837900"/>
          </a:xfrm>
          <a:prstGeom prst="rect">
            <a:avLst/>
          </a:prstGeom>
          <a:noFill/>
          <a:ln>
            <a:noFill/>
          </a:ln>
        </p:spPr>
      </p:pic>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cSld name="Blank (Hack)">
    <p:bg>
      <p:bgPr>
        <a:solidFill>
          <a:srgbClr val="4C3896"/>
        </a:solidFill>
        <a:effectLst/>
      </p:bgPr>
    </p:bg>
    <p:spTree>
      <p:nvGrpSpPr>
        <p:cNvPr id="1" name="Shape 149"/>
        <p:cNvGrpSpPr/>
        <p:nvPr/>
      </p:nvGrpSpPr>
      <p:grpSpPr>
        <a:xfrm>
          <a:off x="0" y="0"/>
          <a:ext cx="0" cy="0"/>
          <a:chOff x="0" y="0"/>
          <a:chExt cx="0" cy="0"/>
        </a:xfrm>
      </p:grpSpPr>
    </p:spTree>
    <p:extLst>
      <p:ext uri="{BB962C8B-B14F-4D97-AF65-F5344CB8AC3E}">
        <p14:creationId xmlns:p14="http://schemas.microsoft.com/office/powerpoint/2010/main" val="214863771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cSld name="Blank (Sprint)">
    <p:bg>
      <p:bgPr>
        <a:solidFill>
          <a:srgbClr val="BE1A8C"/>
        </a:solidFill>
        <a:effectLst/>
      </p:bgPr>
    </p:bg>
    <p:spTree>
      <p:nvGrpSpPr>
        <p:cNvPr id="1" name="Shape 150"/>
        <p:cNvGrpSpPr/>
        <p:nvPr/>
      </p:nvGrpSpPr>
      <p:grpSpPr>
        <a:xfrm>
          <a:off x="0" y="0"/>
          <a:ext cx="0" cy="0"/>
          <a:chOff x="0" y="0"/>
          <a:chExt cx="0" cy="0"/>
        </a:xfrm>
      </p:grpSpPr>
    </p:spTree>
    <p:extLst>
      <p:ext uri="{BB962C8B-B14F-4D97-AF65-F5344CB8AC3E}">
        <p14:creationId xmlns:p14="http://schemas.microsoft.com/office/powerpoint/2010/main" val="318729104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
  <p:cSld name="Course Title and Author Name">
    <p:bg>
      <p:bgPr>
        <a:solidFill>
          <a:srgbClr val="F37021"/>
        </a:solidFill>
        <a:effectLst/>
      </p:bgPr>
    </p:bg>
    <p:spTree>
      <p:nvGrpSpPr>
        <p:cNvPr id="1" name="Shape 91"/>
        <p:cNvGrpSpPr/>
        <p:nvPr/>
      </p:nvGrpSpPr>
      <p:grpSpPr>
        <a:xfrm>
          <a:off x="0" y="0"/>
          <a:ext cx="0" cy="0"/>
          <a:chOff x="0" y="0"/>
          <a:chExt cx="0" cy="0"/>
        </a:xfrm>
      </p:grpSpPr>
      <p:sp>
        <p:nvSpPr>
          <p:cNvPr id="92" name="Shape 92"/>
          <p:cNvSpPr txBox="1">
            <a:spLocks noGrp="1"/>
          </p:cNvSpPr>
          <p:nvPr>
            <p:ph type="ctrTitle"/>
          </p:nvPr>
        </p:nvSpPr>
        <p:spPr>
          <a:xfrm>
            <a:off x="390525" y="1819275"/>
            <a:ext cx="8222100" cy="933600"/>
          </a:xfrm>
          <a:prstGeom prst="rect">
            <a:avLst/>
          </a:prstGeom>
        </p:spPr>
        <p:txBody>
          <a:bodyPr lIns="91425" tIns="91425" rIns="91425" bIns="91425" anchor="b" anchorCtr="0"/>
          <a:lstStyle>
            <a:lvl1pPr lvl="0" rtl="0">
              <a:spcBef>
                <a:spcPts val="0"/>
              </a:spcBef>
              <a:buSzPct val="100000"/>
              <a:buFont typeface="Calibri"/>
              <a:defRPr sz="4800">
                <a:latin typeface="Calibri"/>
                <a:ea typeface="Calibri"/>
                <a:cs typeface="Calibri"/>
                <a:sym typeface="Calibri"/>
              </a:defRPr>
            </a:lvl1pPr>
            <a:lvl2pPr lvl="1" rtl="0">
              <a:spcBef>
                <a:spcPts val="0"/>
              </a:spcBef>
              <a:buSzPct val="100000"/>
              <a:defRPr sz="4800"/>
            </a:lvl2pPr>
            <a:lvl3pPr lvl="2" rtl="0">
              <a:spcBef>
                <a:spcPts val="0"/>
              </a:spcBef>
              <a:buSzPct val="100000"/>
              <a:defRPr sz="4800"/>
            </a:lvl3pPr>
            <a:lvl4pPr lvl="3" rtl="0">
              <a:spcBef>
                <a:spcPts val="0"/>
              </a:spcBef>
              <a:buSzPct val="100000"/>
              <a:defRPr sz="4800"/>
            </a:lvl4pPr>
            <a:lvl5pPr lvl="4" rtl="0">
              <a:spcBef>
                <a:spcPts val="0"/>
              </a:spcBef>
              <a:buSzPct val="100000"/>
              <a:defRPr sz="4800"/>
            </a:lvl5pPr>
            <a:lvl6pPr lvl="5" rtl="0">
              <a:spcBef>
                <a:spcPts val="0"/>
              </a:spcBef>
              <a:buSzPct val="100000"/>
              <a:defRPr sz="4800"/>
            </a:lvl6pPr>
            <a:lvl7pPr lvl="6" rtl="0">
              <a:spcBef>
                <a:spcPts val="0"/>
              </a:spcBef>
              <a:buSzPct val="100000"/>
              <a:defRPr sz="4800"/>
            </a:lvl7pPr>
            <a:lvl8pPr lvl="7" rtl="0">
              <a:spcBef>
                <a:spcPts val="0"/>
              </a:spcBef>
              <a:buSzPct val="100000"/>
              <a:defRPr sz="4800"/>
            </a:lvl8pPr>
            <a:lvl9pPr lvl="8" rtl="0">
              <a:spcBef>
                <a:spcPts val="0"/>
              </a:spcBef>
              <a:buSzPct val="100000"/>
              <a:defRPr sz="4800"/>
            </a:lvl9pPr>
          </a:lstStyle>
          <a:p>
            <a:endParaRPr/>
          </a:p>
        </p:txBody>
      </p:sp>
      <p:sp>
        <p:nvSpPr>
          <p:cNvPr id="93" name="Shape 93"/>
          <p:cNvSpPr txBox="1">
            <a:spLocks noGrp="1"/>
          </p:cNvSpPr>
          <p:nvPr>
            <p:ph type="subTitle" idx="1"/>
          </p:nvPr>
        </p:nvSpPr>
        <p:spPr>
          <a:xfrm>
            <a:off x="390525" y="2789130"/>
            <a:ext cx="8222100" cy="432900"/>
          </a:xfrm>
          <a:prstGeom prst="rect">
            <a:avLst/>
          </a:prstGeom>
        </p:spPr>
        <p:txBody>
          <a:bodyPr lIns="91425" tIns="91425" rIns="91425" bIns="91425" anchor="t" anchorCtr="0"/>
          <a:lstStyle>
            <a:lvl1pPr lvl="0" rtl="0">
              <a:lnSpc>
                <a:spcPct val="100000"/>
              </a:lnSpc>
              <a:spcBef>
                <a:spcPts val="0"/>
              </a:spcBef>
              <a:spcAft>
                <a:spcPts val="0"/>
              </a:spcAft>
              <a:buClr>
                <a:schemeClr val="lt1"/>
              </a:buClr>
              <a:buSzPct val="100000"/>
              <a:buFont typeface="Calibri"/>
              <a:buNone/>
              <a:defRPr sz="2200">
                <a:solidFill>
                  <a:schemeClr val="lt1"/>
                </a:solidFill>
                <a:latin typeface="Calibri"/>
                <a:ea typeface="Calibri"/>
                <a:cs typeface="Calibri"/>
                <a:sym typeface="Calibri"/>
              </a:defRPr>
            </a:lvl1pPr>
            <a:lvl2pPr lvl="1" rtl="0">
              <a:lnSpc>
                <a:spcPct val="100000"/>
              </a:lnSpc>
              <a:spcBef>
                <a:spcPts val="0"/>
              </a:spcBef>
              <a:spcAft>
                <a:spcPts val="0"/>
              </a:spcAft>
              <a:buClr>
                <a:schemeClr val="lt1"/>
              </a:buClr>
              <a:buSzPct val="100000"/>
              <a:buNone/>
              <a:defRPr sz="2200">
                <a:solidFill>
                  <a:schemeClr val="lt1"/>
                </a:solidFill>
              </a:defRPr>
            </a:lvl2pPr>
            <a:lvl3pPr lvl="2" rtl="0">
              <a:lnSpc>
                <a:spcPct val="100000"/>
              </a:lnSpc>
              <a:spcBef>
                <a:spcPts val="0"/>
              </a:spcBef>
              <a:spcAft>
                <a:spcPts val="0"/>
              </a:spcAft>
              <a:buClr>
                <a:schemeClr val="lt1"/>
              </a:buClr>
              <a:buSzPct val="100000"/>
              <a:buNone/>
              <a:defRPr sz="2200">
                <a:solidFill>
                  <a:schemeClr val="lt1"/>
                </a:solidFill>
              </a:defRPr>
            </a:lvl3pPr>
            <a:lvl4pPr lvl="3" rtl="0">
              <a:lnSpc>
                <a:spcPct val="100000"/>
              </a:lnSpc>
              <a:spcBef>
                <a:spcPts val="0"/>
              </a:spcBef>
              <a:spcAft>
                <a:spcPts val="0"/>
              </a:spcAft>
              <a:buClr>
                <a:schemeClr val="lt1"/>
              </a:buClr>
              <a:buSzPct val="100000"/>
              <a:buNone/>
              <a:defRPr sz="2200">
                <a:solidFill>
                  <a:schemeClr val="lt1"/>
                </a:solidFill>
              </a:defRPr>
            </a:lvl4pPr>
            <a:lvl5pPr lvl="4" rtl="0">
              <a:lnSpc>
                <a:spcPct val="100000"/>
              </a:lnSpc>
              <a:spcBef>
                <a:spcPts val="0"/>
              </a:spcBef>
              <a:spcAft>
                <a:spcPts val="0"/>
              </a:spcAft>
              <a:buClr>
                <a:schemeClr val="lt1"/>
              </a:buClr>
              <a:buSzPct val="100000"/>
              <a:buNone/>
              <a:defRPr sz="2200">
                <a:solidFill>
                  <a:schemeClr val="lt1"/>
                </a:solidFill>
              </a:defRPr>
            </a:lvl5pPr>
            <a:lvl6pPr lvl="5" rtl="0">
              <a:lnSpc>
                <a:spcPct val="100000"/>
              </a:lnSpc>
              <a:spcBef>
                <a:spcPts val="0"/>
              </a:spcBef>
              <a:spcAft>
                <a:spcPts val="0"/>
              </a:spcAft>
              <a:buClr>
                <a:schemeClr val="lt1"/>
              </a:buClr>
              <a:buSzPct val="100000"/>
              <a:buNone/>
              <a:defRPr sz="2200">
                <a:solidFill>
                  <a:schemeClr val="lt1"/>
                </a:solidFill>
              </a:defRPr>
            </a:lvl6pPr>
            <a:lvl7pPr lvl="6" rtl="0">
              <a:lnSpc>
                <a:spcPct val="100000"/>
              </a:lnSpc>
              <a:spcBef>
                <a:spcPts val="0"/>
              </a:spcBef>
              <a:spcAft>
                <a:spcPts val="0"/>
              </a:spcAft>
              <a:buClr>
                <a:schemeClr val="lt1"/>
              </a:buClr>
              <a:buSzPct val="100000"/>
              <a:buNone/>
              <a:defRPr sz="2200">
                <a:solidFill>
                  <a:schemeClr val="lt1"/>
                </a:solidFill>
              </a:defRPr>
            </a:lvl7pPr>
            <a:lvl8pPr lvl="7" rtl="0">
              <a:lnSpc>
                <a:spcPct val="100000"/>
              </a:lnSpc>
              <a:spcBef>
                <a:spcPts val="0"/>
              </a:spcBef>
              <a:spcAft>
                <a:spcPts val="0"/>
              </a:spcAft>
              <a:buClr>
                <a:schemeClr val="lt1"/>
              </a:buClr>
              <a:buSzPct val="100000"/>
              <a:buNone/>
              <a:defRPr sz="2200">
                <a:solidFill>
                  <a:schemeClr val="lt1"/>
                </a:solidFill>
              </a:defRPr>
            </a:lvl8pPr>
            <a:lvl9pPr lvl="8" rtl="0">
              <a:lnSpc>
                <a:spcPct val="100000"/>
              </a:lnSpc>
              <a:spcBef>
                <a:spcPts val="0"/>
              </a:spcBef>
              <a:spcAft>
                <a:spcPts val="0"/>
              </a:spcAft>
              <a:buClr>
                <a:schemeClr val="lt1"/>
              </a:buClr>
              <a:buSzPct val="100000"/>
              <a:buNone/>
              <a:defRPr sz="2200">
                <a:solidFill>
                  <a:schemeClr val="lt1"/>
                </a:solidFill>
              </a:defRPr>
            </a:lvl9pPr>
          </a:lstStyle>
          <a:p>
            <a:endParaRPr/>
          </a:p>
        </p:txBody>
      </p:sp>
    </p:spTree>
    <p:extLst>
      <p:ext uri="{BB962C8B-B14F-4D97-AF65-F5344CB8AC3E}">
        <p14:creationId xmlns:p14="http://schemas.microsoft.com/office/powerpoint/2010/main" val="172160055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cSld name="Section and Subsection Title">
    <p:bg>
      <p:bgPr>
        <a:solidFill>
          <a:srgbClr val="F37021"/>
        </a:solidFill>
        <a:effectLst/>
      </p:bgPr>
    </p:bg>
    <p:spTree>
      <p:nvGrpSpPr>
        <p:cNvPr id="1" name="Shape 94"/>
        <p:cNvGrpSpPr/>
        <p:nvPr/>
      </p:nvGrpSpPr>
      <p:grpSpPr>
        <a:xfrm>
          <a:off x="0" y="0"/>
          <a:ext cx="0" cy="0"/>
          <a:chOff x="0" y="0"/>
          <a:chExt cx="0" cy="0"/>
        </a:xfrm>
      </p:grpSpPr>
      <p:sp>
        <p:nvSpPr>
          <p:cNvPr id="95" name="Shape 95"/>
          <p:cNvSpPr txBox="1">
            <a:spLocks noGrp="1"/>
          </p:cNvSpPr>
          <p:nvPr>
            <p:ph type="ctrTitle"/>
          </p:nvPr>
        </p:nvSpPr>
        <p:spPr>
          <a:xfrm>
            <a:off x="390525" y="1819275"/>
            <a:ext cx="8222100" cy="933600"/>
          </a:xfrm>
          <a:prstGeom prst="rect">
            <a:avLst/>
          </a:prstGeom>
        </p:spPr>
        <p:txBody>
          <a:bodyPr lIns="91425" tIns="91425" rIns="91425" bIns="91425" anchor="b" anchorCtr="0"/>
          <a:lstStyle>
            <a:lvl1pPr lvl="0" rtl="0">
              <a:spcBef>
                <a:spcPts val="0"/>
              </a:spcBef>
              <a:buSzPct val="100000"/>
              <a:buFont typeface="Calibri"/>
              <a:defRPr sz="4800">
                <a:latin typeface="Calibri"/>
                <a:ea typeface="Calibri"/>
                <a:cs typeface="Calibri"/>
                <a:sym typeface="Calibri"/>
              </a:defRPr>
            </a:lvl1pPr>
            <a:lvl2pPr lvl="1" rtl="0">
              <a:spcBef>
                <a:spcPts val="0"/>
              </a:spcBef>
              <a:buSzPct val="100000"/>
              <a:defRPr sz="4800"/>
            </a:lvl2pPr>
            <a:lvl3pPr lvl="2" rtl="0">
              <a:spcBef>
                <a:spcPts val="0"/>
              </a:spcBef>
              <a:buSzPct val="100000"/>
              <a:defRPr sz="4800"/>
            </a:lvl3pPr>
            <a:lvl4pPr lvl="3" rtl="0">
              <a:spcBef>
                <a:spcPts val="0"/>
              </a:spcBef>
              <a:buSzPct val="100000"/>
              <a:defRPr sz="4800"/>
            </a:lvl4pPr>
            <a:lvl5pPr lvl="4" rtl="0">
              <a:spcBef>
                <a:spcPts val="0"/>
              </a:spcBef>
              <a:buSzPct val="100000"/>
              <a:defRPr sz="4800"/>
            </a:lvl5pPr>
            <a:lvl6pPr lvl="5" rtl="0">
              <a:spcBef>
                <a:spcPts val="0"/>
              </a:spcBef>
              <a:buSzPct val="100000"/>
              <a:defRPr sz="4800"/>
            </a:lvl6pPr>
            <a:lvl7pPr lvl="6" rtl="0">
              <a:spcBef>
                <a:spcPts val="0"/>
              </a:spcBef>
              <a:buSzPct val="100000"/>
              <a:defRPr sz="4800"/>
            </a:lvl7pPr>
            <a:lvl8pPr lvl="7" rtl="0">
              <a:spcBef>
                <a:spcPts val="0"/>
              </a:spcBef>
              <a:buSzPct val="100000"/>
              <a:defRPr sz="4800"/>
            </a:lvl8pPr>
            <a:lvl9pPr lvl="8" rtl="0">
              <a:spcBef>
                <a:spcPts val="0"/>
              </a:spcBef>
              <a:buSzPct val="100000"/>
              <a:defRPr sz="4800"/>
            </a:lvl9pPr>
          </a:lstStyle>
          <a:p>
            <a:endParaRPr/>
          </a:p>
        </p:txBody>
      </p:sp>
      <p:sp>
        <p:nvSpPr>
          <p:cNvPr id="96" name="Shape 96"/>
          <p:cNvSpPr txBox="1">
            <a:spLocks noGrp="1"/>
          </p:cNvSpPr>
          <p:nvPr>
            <p:ph type="subTitle" idx="1"/>
          </p:nvPr>
        </p:nvSpPr>
        <p:spPr>
          <a:xfrm>
            <a:off x="390525" y="2789130"/>
            <a:ext cx="8222100" cy="432900"/>
          </a:xfrm>
          <a:prstGeom prst="rect">
            <a:avLst/>
          </a:prstGeom>
        </p:spPr>
        <p:txBody>
          <a:bodyPr lIns="91425" tIns="91425" rIns="91425" bIns="91425" anchor="t" anchorCtr="0"/>
          <a:lstStyle>
            <a:lvl1pPr lvl="0" rtl="0">
              <a:lnSpc>
                <a:spcPct val="100000"/>
              </a:lnSpc>
              <a:spcBef>
                <a:spcPts val="0"/>
              </a:spcBef>
              <a:spcAft>
                <a:spcPts val="0"/>
              </a:spcAft>
              <a:buClr>
                <a:schemeClr val="lt1"/>
              </a:buClr>
              <a:buSzPct val="100000"/>
              <a:buFont typeface="Calibri"/>
              <a:buNone/>
              <a:defRPr sz="2200">
                <a:solidFill>
                  <a:schemeClr val="lt1"/>
                </a:solidFill>
                <a:latin typeface="Calibri"/>
                <a:ea typeface="Calibri"/>
                <a:cs typeface="Calibri"/>
                <a:sym typeface="Calibri"/>
              </a:defRPr>
            </a:lvl1pPr>
            <a:lvl2pPr lvl="1" rtl="0">
              <a:lnSpc>
                <a:spcPct val="100000"/>
              </a:lnSpc>
              <a:spcBef>
                <a:spcPts val="0"/>
              </a:spcBef>
              <a:spcAft>
                <a:spcPts val="0"/>
              </a:spcAft>
              <a:buClr>
                <a:schemeClr val="lt1"/>
              </a:buClr>
              <a:buSzPct val="100000"/>
              <a:buNone/>
              <a:defRPr sz="2200">
                <a:solidFill>
                  <a:schemeClr val="lt1"/>
                </a:solidFill>
              </a:defRPr>
            </a:lvl2pPr>
            <a:lvl3pPr lvl="2" rtl="0">
              <a:lnSpc>
                <a:spcPct val="100000"/>
              </a:lnSpc>
              <a:spcBef>
                <a:spcPts val="0"/>
              </a:spcBef>
              <a:spcAft>
                <a:spcPts val="0"/>
              </a:spcAft>
              <a:buClr>
                <a:schemeClr val="lt1"/>
              </a:buClr>
              <a:buSzPct val="100000"/>
              <a:buNone/>
              <a:defRPr sz="2200">
                <a:solidFill>
                  <a:schemeClr val="lt1"/>
                </a:solidFill>
              </a:defRPr>
            </a:lvl3pPr>
            <a:lvl4pPr lvl="3" rtl="0">
              <a:lnSpc>
                <a:spcPct val="100000"/>
              </a:lnSpc>
              <a:spcBef>
                <a:spcPts val="0"/>
              </a:spcBef>
              <a:spcAft>
                <a:spcPts val="0"/>
              </a:spcAft>
              <a:buClr>
                <a:schemeClr val="lt1"/>
              </a:buClr>
              <a:buSzPct val="100000"/>
              <a:buNone/>
              <a:defRPr sz="2200">
                <a:solidFill>
                  <a:schemeClr val="lt1"/>
                </a:solidFill>
              </a:defRPr>
            </a:lvl4pPr>
            <a:lvl5pPr lvl="4" rtl="0">
              <a:lnSpc>
                <a:spcPct val="100000"/>
              </a:lnSpc>
              <a:spcBef>
                <a:spcPts val="0"/>
              </a:spcBef>
              <a:spcAft>
                <a:spcPts val="0"/>
              </a:spcAft>
              <a:buClr>
                <a:schemeClr val="lt1"/>
              </a:buClr>
              <a:buSzPct val="100000"/>
              <a:buNone/>
              <a:defRPr sz="2200">
                <a:solidFill>
                  <a:schemeClr val="lt1"/>
                </a:solidFill>
              </a:defRPr>
            </a:lvl5pPr>
            <a:lvl6pPr lvl="5" rtl="0">
              <a:lnSpc>
                <a:spcPct val="100000"/>
              </a:lnSpc>
              <a:spcBef>
                <a:spcPts val="0"/>
              </a:spcBef>
              <a:spcAft>
                <a:spcPts val="0"/>
              </a:spcAft>
              <a:buClr>
                <a:schemeClr val="lt1"/>
              </a:buClr>
              <a:buSzPct val="100000"/>
              <a:buNone/>
              <a:defRPr sz="2200">
                <a:solidFill>
                  <a:schemeClr val="lt1"/>
                </a:solidFill>
              </a:defRPr>
            </a:lvl6pPr>
            <a:lvl7pPr lvl="6" rtl="0">
              <a:lnSpc>
                <a:spcPct val="100000"/>
              </a:lnSpc>
              <a:spcBef>
                <a:spcPts val="0"/>
              </a:spcBef>
              <a:spcAft>
                <a:spcPts val="0"/>
              </a:spcAft>
              <a:buClr>
                <a:schemeClr val="lt1"/>
              </a:buClr>
              <a:buSzPct val="100000"/>
              <a:buNone/>
              <a:defRPr sz="2200">
                <a:solidFill>
                  <a:schemeClr val="lt1"/>
                </a:solidFill>
              </a:defRPr>
            </a:lvl7pPr>
            <a:lvl8pPr lvl="7" rtl="0">
              <a:lnSpc>
                <a:spcPct val="100000"/>
              </a:lnSpc>
              <a:spcBef>
                <a:spcPts val="0"/>
              </a:spcBef>
              <a:spcAft>
                <a:spcPts val="0"/>
              </a:spcAft>
              <a:buClr>
                <a:schemeClr val="lt1"/>
              </a:buClr>
              <a:buSzPct val="100000"/>
              <a:buNone/>
              <a:defRPr sz="2200">
                <a:solidFill>
                  <a:schemeClr val="lt1"/>
                </a:solidFill>
              </a:defRPr>
            </a:lvl8pPr>
            <a:lvl9pPr lvl="8" rtl="0">
              <a:lnSpc>
                <a:spcPct val="100000"/>
              </a:lnSpc>
              <a:spcBef>
                <a:spcPts val="0"/>
              </a:spcBef>
              <a:spcAft>
                <a:spcPts val="0"/>
              </a:spcAft>
              <a:buClr>
                <a:schemeClr val="lt1"/>
              </a:buClr>
              <a:buSzPct val="100000"/>
              <a:buNone/>
              <a:defRPr sz="2200">
                <a:solidFill>
                  <a:schemeClr val="lt1"/>
                </a:solidFill>
              </a:defRPr>
            </a:lvl9pPr>
          </a:lstStyle>
          <a:p>
            <a:endParaRPr/>
          </a:p>
        </p:txBody>
      </p:sp>
    </p:spTree>
    <p:extLst>
      <p:ext uri="{BB962C8B-B14F-4D97-AF65-F5344CB8AC3E}">
        <p14:creationId xmlns:p14="http://schemas.microsoft.com/office/powerpoint/2010/main" val="23106674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secHead">
  <p:cSld name="Standalone Introduction or Summary">
    <p:bg>
      <p:bgPr>
        <a:solidFill>
          <a:srgbClr val="F37021"/>
        </a:solidFill>
        <a:effectLst/>
      </p:bgPr>
    </p:bg>
    <p:spTree>
      <p:nvGrpSpPr>
        <p:cNvPr id="1" name="Shape 97"/>
        <p:cNvGrpSpPr/>
        <p:nvPr/>
      </p:nvGrpSpPr>
      <p:grpSpPr>
        <a:xfrm>
          <a:off x="0" y="0"/>
          <a:ext cx="0" cy="0"/>
          <a:chOff x="0" y="0"/>
          <a:chExt cx="0" cy="0"/>
        </a:xfrm>
      </p:grpSpPr>
      <p:sp>
        <p:nvSpPr>
          <p:cNvPr id="98" name="Shape 98"/>
          <p:cNvSpPr txBox="1">
            <a:spLocks noGrp="1"/>
          </p:cNvSpPr>
          <p:nvPr>
            <p:ph type="title"/>
          </p:nvPr>
        </p:nvSpPr>
        <p:spPr>
          <a:xfrm>
            <a:off x="460950" y="2065350"/>
            <a:ext cx="8222100" cy="1012800"/>
          </a:xfrm>
          <a:prstGeom prst="rect">
            <a:avLst/>
          </a:prstGeom>
        </p:spPr>
        <p:txBody>
          <a:bodyPr lIns="91425" tIns="91425" rIns="91425" bIns="91425" anchor="ctr" anchorCtr="0"/>
          <a:lstStyle>
            <a:lvl1pPr lvl="0" rtl="0">
              <a:spcBef>
                <a:spcPts val="0"/>
              </a:spcBef>
              <a:buSzPct val="100000"/>
              <a:defRPr sz="4200"/>
            </a:lvl1pPr>
            <a:lvl2pPr lvl="1" rtl="0">
              <a:spcBef>
                <a:spcPts val="0"/>
              </a:spcBef>
              <a:buSzPct val="100000"/>
              <a:defRPr sz="4200"/>
            </a:lvl2pPr>
            <a:lvl3pPr lvl="2" rtl="0">
              <a:spcBef>
                <a:spcPts val="0"/>
              </a:spcBef>
              <a:buSzPct val="100000"/>
              <a:defRPr sz="4200"/>
            </a:lvl3pPr>
            <a:lvl4pPr lvl="3" rtl="0">
              <a:spcBef>
                <a:spcPts val="0"/>
              </a:spcBef>
              <a:buSzPct val="100000"/>
              <a:defRPr sz="4200"/>
            </a:lvl4pPr>
            <a:lvl5pPr lvl="4" rtl="0">
              <a:spcBef>
                <a:spcPts val="0"/>
              </a:spcBef>
              <a:buSzPct val="100000"/>
              <a:defRPr sz="4200"/>
            </a:lvl5pPr>
            <a:lvl6pPr lvl="5" rtl="0">
              <a:spcBef>
                <a:spcPts val="0"/>
              </a:spcBef>
              <a:buSzPct val="100000"/>
              <a:defRPr sz="4200"/>
            </a:lvl6pPr>
            <a:lvl7pPr lvl="6" rtl="0">
              <a:spcBef>
                <a:spcPts val="0"/>
              </a:spcBef>
              <a:buSzPct val="100000"/>
              <a:defRPr sz="4200"/>
            </a:lvl7pPr>
            <a:lvl8pPr lvl="7" rtl="0">
              <a:spcBef>
                <a:spcPts val="0"/>
              </a:spcBef>
              <a:buSzPct val="100000"/>
              <a:defRPr sz="4200"/>
            </a:lvl8pPr>
            <a:lvl9pPr lvl="8" rtl="0">
              <a:spcBef>
                <a:spcPts val="0"/>
              </a:spcBef>
              <a:buSzPct val="100000"/>
              <a:defRPr sz="4200"/>
            </a:lvl9pPr>
          </a:lstStyle>
          <a:p>
            <a:endParaRPr/>
          </a:p>
        </p:txBody>
      </p:sp>
    </p:spTree>
    <p:extLst>
      <p:ext uri="{BB962C8B-B14F-4D97-AF65-F5344CB8AC3E}">
        <p14:creationId xmlns:p14="http://schemas.microsoft.com/office/powerpoint/2010/main" val="71424516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99"/>
        <p:cNvGrpSpPr/>
        <p:nvPr/>
      </p:nvGrpSpPr>
      <p:grpSpPr>
        <a:xfrm>
          <a:off x="0" y="0"/>
          <a:ext cx="0" cy="0"/>
          <a:chOff x="0" y="0"/>
          <a:chExt cx="0" cy="0"/>
        </a:xfrm>
      </p:grpSpPr>
      <p:sp>
        <p:nvSpPr>
          <p:cNvPr id="100" name="Shape 100"/>
          <p:cNvSpPr/>
          <p:nvPr/>
        </p:nvSpPr>
        <p:spPr>
          <a:xfrm rot="10800000" flipH="1">
            <a:off x="0" y="1686000"/>
            <a:ext cx="9144000" cy="3457500"/>
          </a:xfrm>
          <a:prstGeom prst="rect">
            <a:avLst/>
          </a:prstGeom>
          <a:solidFill>
            <a:schemeClr val="accent4"/>
          </a:solidFill>
          <a:ln>
            <a:noFill/>
          </a:ln>
        </p:spPr>
        <p:txBody>
          <a:bodyPr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1" name="Shape 101"/>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2" name="Shape 102"/>
          <p:cNvSpPr txBox="1">
            <a:spLocks noGrp="1"/>
          </p:cNvSpPr>
          <p:nvPr>
            <p:ph type="title"/>
          </p:nvPr>
        </p:nvSpPr>
        <p:spPr>
          <a:xfrm>
            <a:off x="471900" y="738725"/>
            <a:ext cx="8222100" cy="767700"/>
          </a:xfrm>
          <a:prstGeom prst="rect">
            <a:avLst/>
          </a:prstGeom>
        </p:spPr>
        <p:txBody>
          <a:bodyPr lIns="91425" tIns="91425" rIns="91425" bIns="91425" anchor="b"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03" name="Shape 103"/>
          <p:cNvSpPr txBox="1">
            <a:spLocks noGrp="1"/>
          </p:cNvSpPr>
          <p:nvPr>
            <p:ph type="body" idx="1"/>
          </p:nvPr>
        </p:nvSpPr>
        <p:spPr>
          <a:xfrm>
            <a:off x="471900" y="1919075"/>
            <a:ext cx="8222100" cy="2710200"/>
          </a:xfrm>
          <a:prstGeom prst="rect">
            <a:avLst/>
          </a:prstGeom>
        </p:spPr>
        <p:txBody>
          <a:bodyPr lIns="91425" tIns="91425" rIns="91425" bIns="91425" anchor="t" anchorCtr="0"/>
          <a:lstStyle>
            <a:lvl1pPr lvl="0" rtl="0">
              <a:spcBef>
                <a:spcPts val="0"/>
              </a:spcBef>
              <a:buClr>
                <a:srgbClr val="434343"/>
              </a:buClr>
              <a:buSzPct val="100000"/>
              <a:buFont typeface="Calibri"/>
              <a:defRPr sz="2000">
                <a:solidFill>
                  <a:srgbClr val="434343"/>
                </a:solidFill>
                <a:latin typeface="Calibri"/>
                <a:ea typeface="Calibri"/>
                <a:cs typeface="Calibri"/>
                <a:sym typeface="Calibri"/>
              </a:defRPr>
            </a:lvl1pPr>
            <a:lvl2pPr lvl="1" rtl="0">
              <a:spcBef>
                <a:spcPts val="0"/>
              </a:spcBef>
              <a:buClr>
                <a:srgbClr val="434343"/>
              </a:buClr>
              <a:buSzPct val="100000"/>
              <a:buFont typeface="Calibri"/>
              <a:defRPr sz="1800">
                <a:solidFill>
                  <a:srgbClr val="434343"/>
                </a:solidFill>
                <a:latin typeface="Calibri"/>
                <a:ea typeface="Calibri"/>
                <a:cs typeface="Calibri"/>
                <a:sym typeface="Calibri"/>
              </a:defRPr>
            </a:lvl2pPr>
            <a:lvl3pPr lvl="2" rtl="0">
              <a:spcBef>
                <a:spcPts val="0"/>
              </a:spcBef>
              <a:buClr>
                <a:srgbClr val="434343"/>
              </a:buClr>
              <a:buSzPct val="100000"/>
              <a:buFont typeface="Calibri"/>
              <a:defRPr sz="1600">
                <a:solidFill>
                  <a:srgbClr val="434343"/>
                </a:solidFill>
                <a:latin typeface="Calibri"/>
                <a:ea typeface="Calibri"/>
                <a:cs typeface="Calibri"/>
                <a:sym typeface="Calibri"/>
              </a:defRPr>
            </a:lvl3pPr>
            <a:lvl4pPr lvl="3" rtl="0">
              <a:spcBef>
                <a:spcPts val="0"/>
              </a:spcBef>
              <a:buClr>
                <a:srgbClr val="434343"/>
              </a:buClr>
              <a:buFont typeface="Calibri"/>
              <a:defRPr>
                <a:solidFill>
                  <a:srgbClr val="434343"/>
                </a:solidFill>
                <a:latin typeface="Calibri"/>
                <a:ea typeface="Calibri"/>
                <a:cs typeface="Calibri"/>
                <a:sym typeface="Calibri"/>
              </a:defRPr>
            </a:lvl4pPr>
            <a:lvl5pPr lvl="4" rtl="0">
              <a:spcBef>
                <a:spcPts val="0"/>
              </a:spcBef>
              <a:buClr>
                <a:srgbClr val="434343"/>
              </a:buClr>
              <a:buFont typeface="Calibri"/>
              <a:defRPr>
                <a:solidFill>
                  <a:srgbClr val="434343"/>
                </a:solidFill>
                <a:latin typeface="Calibri"/>
                <a:ea typeface="Calibri"/>
                <a:cs typeface="Calibri"/>
                <a:sym typeface="Calibri"/>
              </a:defRPr>
            </a:lvl5pPr>
            <a:lvl6pPr lvl="5" rtl="0">
              <a:spcBef>
                <a:spcPts val="0"/>
              </a:spcBef>
              <a:buClr>
                <a:srgbClr val="434343"/>
              </a:buClr>
              <a:buFont typeface="Calibri"/>
              <a:defRPr>
                <a:solidFill>
                  <a:srgbClr val="434343"/>
                </a:solidFill>
                <a:latin typeface="Calibri"/>
                <a:ea typeface="Calibri"/>
                <a:cs typeface="Calibri"/>
                <a:sym typeface="Calibri"/>
              </a:defRPr>
            </a:lvl6pPr>
            <a:lvl7pPr lvl="6" rtl="0">
              <a:spcBef>
                <a:spcPts val="0"/>
              </a:spcBef>
              <a:buClr>
                <a:srgbClr val="434343"/>
              </a:buClr>
              <a:buFont typeface="Calibri"/>
              <a:defRPr>
                <a:solidFill>
                  <a:srgbClr val="434343"/>
                </a:solidFill>
                <a:latin typeface="Calibri"/>
                <a:ea typeface="Calibri"/>
                <a:cs typeface="Calibri"/>
                <a:sym typeface="Calibri"/>
              </a:defRPr>
            </a:lvl7pPr>
            <a:lvl8pPr lvl="7" rtl="0">
              <a:spcBef>
                <a:spcPts val="0"/>
              </a:spcBef>
              <a:buClr>
                <a:srgbClr val="434343"/>
              </a:buClr>
              <a:buFont typeface="Calibri"/>
              <a:defRPr>
                <a:solidFill>
                  <a:srgbClr val="434343"/>
                </a:solidFill>
                <a:latin typeface="Calibri"/>
                <a:ea typeface="Calibri"/>
                <a:cs typeface="Calibri"/>
                <a:sym typeface="Calibri"/>
              </a:defRPr>
            </a:lvl8pPr>
            <a:lvl9pPr lvl="8" rtl="0">
              <a:spcBef>
                <a:spcPts val="0"/>
              </a:spcBef>
              <a:buClr>
                <a:srgbClr val="434343"/>
              </a:buClr>
              <a:buFont typeface="Calibri"/>
              <a:defRPr>
                <a:solidFill>
                  <a:srgbClr val="434343"/>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1691717914"/>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104"/>
        <p:cNvGrpSpPr/>
        <p:nvPr/>
      </p:nvGrpSpPr>
      <p:grpSpPr>
        <a:xfrm>
          <a:off x="0" y="0"/>
          <a:ext cx="0" cy="0"/>
          <a:chOff x="0" y="0"/>
          <a:chExt cx="0" cy="0"/>
        </a:xfrm>
      </p:grpSpPr>
      <p:sp>
        <p:nvSpPr>
          <p:cNvPr id="105" name="Shape 105"/>
          <p:cNvSpPr/>
          <p:nvPr/>
        </p:nvSpPr>
        <p:spPr>
          <a:xfrm rot="10800000" flipH="1">
            <a:off x="0" y="1686000"/>
            <a:ext cx="9144000" cy="3457500"/>
          </a:xfrm>
          <a:prstGeom prst="rect">
            <a:avLst/>
          </a:prstGeom>
          <a:solidFill>
            <a:schemeClr val="accent4"/>
          </a:solidFill>
          <a:ln>
            <a:noFill/>
          </a:ln>
        </p:spPr>
        <p:txBody>
          <a:bodyPr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6" name="Shape 106"/>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7" name="Shape 107"/>
          <p:cNvSpPr txBox="1">
            <a:spLocks noGrp="1"/>
          </p:cNvSpPr>
          <p:nvPr>
            <p:ph type="title"/>
          </p:nvPr>
        </p:nvSpPr>
        <p:spPr>
          <a:xfrm>
            <a:off x="471900" y="738725"/>
            <a:ext cx="8222100" cy="767700"/>
          </a:xfrm>
          <a:prstGeom prst="rect">
            <a:avLst/>
          </a:prstGeom>
        </p:spPr>
        <p:txBody>
          <a:bodyPr lIns="91425" tIns="91425" rIns="91425" bIns="91425" anchor="b"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08" name="Shape 108"/>
          <p:cNvSpPr txBox="1">
            <a:spLocks noGrp="1"/>
          </p:cNvSpPr>
          <p:nvPr>
            <p:ph type="body" idx="1"/>
          </p:nvPr>
        </p:nvSpPr>
        <p:spPr>
          <a:xfrm>
            <a:off x="471900" y="1919075"/>
            <a:ext cx="3999900" cy="2710199"/>
          </a:xfrm>
          <a:prstGeom prst="rect">
            <a:avLst/>
          </a:prstGeom>
        </p:spPr>
        <p:txBody>
          <a:bodyPr lIns="91425" tIns="91425" rIns="91425" bIns="91425" anchor="t" anchorCtr="0"/>
          <a:lstStyle>
            <a:lvl1pPr lvl="0" rtl="0">
              <a:spcBef>
                <a:spcPts val="0"/>
              </a:spcBef>
              <a:buClr>
                <a:srgbClr val="434343"/>
              </a:buClr>
              <a:buSzPct val="100000"/>
              <a:buFont typeface="Calibri"/>
              <a:defRPr sz="2000">
                <a:solidFill>
                  <a:srgbClr val="434343"/>
                </a:solidFill>
                <a:latin typeface="Calibri"/>
                <a:ea typeface="Calibri"/>
                <a:cs typeface="Calibri"/>
                <a:sym typeface="Calibri"/>
              </a:defRPr>
            </a:lvl1pPr>
            <a:lvl2pPr lvl="1" rtl="0">
              <a:spcBef>
                <a:spcPts val="0"/>
              </a:spcBef>
              <a:buClr>
                <a:srgbClr val="434343"/>
              </a:buClr>
              <a:buSzPct val="100000"/>
              <a:buFont typeface="Calibri"/>
              <a:defRPr sz="1800">
                <a:solidFill>
                  <a:srgbClr val="434343"/>
                </a:solidFill>
                <a:latin typeface="Calibri"/>
                <a:ea typeface="Calibri"/>
                <a:cs typeface="Calibri"/>
                <a:sym typeface="Calibri"/>
              </a:defRPr>
            </a:lvl2pPr>
            <a:lvl3pPr lvl="2" rtl="0">
              <a:spcBef>
                <a:spcPts val="0"/>
              </a:spcBef>
              <a:buClr>
                <a:srgbClr val="434343"/>
              </a:buClr>
              <a:buSzPct val="100000"/>
              <a:buFont typeface="Calibri"/>
              <a:defRPr sz="1600">
                <a:solidFill>
                  <a:srgbClr val="434343"/>
                </a:solidFill>
                <a:latin typeface="Calibri"/>
                <a:ea typeface="Calibri"/>
                <a:cs typeface="Calibri"/>
                <a:sym typeface="Calibri"/>
              </a:defRPr>
            </a:lvl3pPr>
            <a:lvl4pPr lvl="3" rtl="0">
              <a:spcBef>
                <a:spcPts val="0"/>
              </a:spcBef>
              <a:buClr>
                <a:srgbClr val="434343"/>
              </a:buClr>
              <a:buFont typeface="Calibri"/>
              <a:defRPr>
                <a:solidFill>
                  <a:srgbClr val="434343"/>
                </a:solidFill>
                <a:latin typeface="Calibri"/>
                <a:ea typeface="Calibri"/>
                <a:cs typeface="Calibri"/>
                <a:sym typeface="Calibri"/>
              </a:defRPr>
            </a:lvl4pPr>
            <a:lvl5pPr lvl="4" rtl="0">
              <a:spcBef>
                <a:spcPts val="0"/>
              </a:spcBef>
              <a:buClr>
                <a:srgbClr val="434343"/>
              </a:buClr>
              <a:buFont typeface="Calibri"/>
              <a:defRPr>
                <a:solidFill>
                  <a:srgbClr val="434343"/>
                </a:solidFill>
                <a:latin typeface="Calibri"/>
                <a:ea typeface="Calibri"/>
                <a:cs typeface="Calibri"/>
                <a:sym typeface="Calibri"/>
              </a:defRPr>
            </a:lvl5pPr>
            <a:lvl6pPr lvl="5" rtl="0">
              <a:spcBef>
                <a:spcPts val="0"/>
              </a:spcBef>
              <a:buClr>
                <a:srgbClr val="434343"/>
              </a:buClr>
              <a:buFont typeface="Calibri"/>
              <a:defRPr>
                <a:solidFill>
                  <a:srgbClr val="434343"/>
                </a:solidFill>
                <a:latin typeface="Calibri"/>
                <a:ea typeface="Calibri"/>
                <a:cs typeface="Calibri"/>
                <a:sym typeface="Calibri"/>
              </a:defRPr>
            </a:lvl6pPr>
            <a:lvl7pPr lvl="6" rtl="0">
              <a:spcBef>
                <a:spcPts val="0"/>
              </a:spcBef>
              <a:buClr>
                <a:srgbClr val="434343"/>
              </a:buClr>
              <a:buFont typeface="Calibri"/>
              <a:defRPr>
                <a:solidFill>
                  <a:srgbClr val="434343"/>
                </a:solidFill>
                <a:latin typeface="Calibri"/>
                <a:ea typeface="Calibri"/>
                <a:cs typeface="Calibri"/>
                <a:sym typeface="Calibri"/>
              </a:defRPr>
            </a:lvl7pPr>
            <a:lvl8pPr lvl="7" rtl="0">
              <a:spcBef>
                <a:spcPts val="0"/>
              </a:spcBef>
              <a:buClr>
                <a:srgbClr val="434343"/>
              </a:buClr>
              <a:buSzPct val="100000"/>
              <a:buFont typeface="Calibri"/>
              <a:defRPr sz="1200">
                <a:solidFill>
                  <a:srgbClr val="434343"/>
                </a:solidFill>
                <a:latin typeface="Calibri"/>
                <a:ea typeface="Calibri"/>
                <a:cs typeface="Calibri"/>
                <a:sym typeface="Calibri"/>
              </a:defRPr>
            </a:lvl8pPr>
            <a:lvl9pPr lvl="8" rtl="0">
              <a:spcBef>
                <a:spcPts val="0"/>
              </a:spcBef>
              <a:buClr>
                <a:srgbClr val="434343"/>
              </a:buClr>
              <a:buSzPct val="100000"/>
              <a:buFont typeface="Calibri"/>
              <a:defRPr sz="1200">
                <a:solidFill>
                  <a:srgbClr val="434343"/>
                </a:solidFill>
                <a:latin typeface="Calibri"/>
                <a:ea typeface="Calibri"/>
                <a:cs typeface="Calibri"/>
                <a:sym typeface="Calibri"/>
              </a:defRPr>
            </a:lvl9pPr>
          </a:lstStyle>
          <a:p>
            <a:endParaRPr/>
          </a:p>
        </p:txBody>
      </p:sp>
      <p:sp>
        <p:nvSpPr>
          <p:cNvPr id="109" name="Shape 109"/>
          <p:cNvSpPr txBox="1">
            <a:spLocks noGrp="1"/>
          </p:cNvSpPr>
          <p:nvPr>
            <p:ph type="body" idx="2"/>
          </p:nvPr>
        </p:nvSpPr>
        <p:spPr>
          <a:xfrm>
            <a:off x="4694250" y="1919075"/>
            <a:ext cx="3999900" cy="2710199"/>
          </a:xfrm>
          <a:prstGeom prst="rect">
            <a:avLst/>
          </a:prstGeom>
        </p:spPr>
        <p:txBody>
          <a:bodyPr lIns="91425" tIns="91425" rIns="91425" bIns="91425" anchor="t" anchorCtr="0"/>
          <a:lstStyle>
            <a:lvl1pPr lvl="0" rtl="0">
              <a:spcBef>
                <a:spcPts val="0"/>
              </a:spcBef>
              <a:buClr>
                <a:srgbClr val="434343"/>
              </a:buClr>
              <a:buSzPct val="100000"/>
              <a:buFont typeface="Calibri"/>
              <a:defRPr sz="2000">
                <a:solidFill>
                  <a:srgbClr val="434343"/>
                </a:solidFill>
                <a:latin typeface="Calibri"/>
                <a:ea typeface="Calibri"/>
                <a:cs typeface="Calibri"/>
                <a:sym typeface="Calibri"/>
              </a:defRPr>
            </a:lvl1pPr>
            <a:lvl2pPr lvl="1" rtl="0">
              <a:spcBef>
                <a:spcPts val="0"/>
              </a:spcBef>
              <a:buClr>
                <a:srgbClr val="434343"/>
              </a:buClr>
              <a:buSzPct val="100000"/>
              <a:buFont typeface="Calibri"/>
              <a:defRPr sz="1800">
                <a:solidFill>
                  <a:srgbClr val="434343"/>
                </a:solidFill>
                <a:latin typeface="Calibri"/>
                <a:ea typeface="Calibri"/>
                <a:cs typeface="Calibri"/>
                <a:sym typeface="Calibri"/>
              </a:defRPr>
            </a:lvl2pPr>
            <a:lvl3pPr lvl="2" rtl="0">
              <a:spcBef>
                <a:spcPts val="0"/>
              </a:spcBef>
              <a:buClr>
                <a:srgbClr val="434343"/>
              </a:buClr>
              <a:buSzPct val="100000"/>
              <a:buFont typeface="Calibri"/>
              <a:defRPr sz="1600">
                <a:solidFill>
                  <a:srgbClr val="434343"/>
                </a:solidFill>
                <a:latin typeface="Calibri"/>
                <a:ea typeface="Calibri"/>
                <a:cs typeface="Calibri"/>
                <a:sym typeface="Calibri"/>
              </a:defRPr>
            </a:lvl3pPr>
            <a:lvl4pPr lvl="3" rtl="0">
              <a:spcBef>
                <a:spcPts val="0"/>
              </a:spcBef>
              <a:buClr>
                <a:srgbClr val="434343"/>
              </a:buClr>
              <a:buFont typeface="Calibri"/>
              <a:defRPr>
                <a:solidFill>
                  <a:srgbClr val="434343"/>
                </a:solidFill>
                <a:latin typeface="Calibri"/>
                <a:ea typeface="Calibri"/>
                <a:cs typeface="Calibri"/>
                <a:sym typeface="Calibri"/>
              </a:defRPr>
            </a:lvl4pPr>
            <a:lvl5pPr lvl="4" rtl="0">
              <a:spcBef>
                <a:spcPts val="0"/>
              </a:spcBef>
              <a:buClr>
                <a:srgbClr val="434343"/>
              </a:buClr>
              <a:buFont typeface="Calibri"/>
              <a:defRPr>
                <a:solidFill>
                  <a:srgbClr val="434343"/>
                </a:solidFill>
                <a:latin typeface="Calibri"/>
                <a:ea typeface="Calibri"/>
                <a:cs typeface="Calibri"/>
                <a:sym typeface="Calibri"/>
              </a:defRPr>
            </a:lvl5pPr>
            <a:lvl6pPr lvl="5" rtl="0">
              <a:spcBef>
                <a:spcPts val="0"/>
              </a:spcBef>
              <a:buClr>
                <a:srgbClr val="434343"/>
              </a:buClr>
              <a:buFont typeface="Calibri"/>
              <a:defRPr>
                <a:solidFill>
                  <a:srgbClr val="434343"/>
                </a:solidFill>
                <a:latin typeface="Calibri"/>
                <a:ea typeface="Calibri"/>
                <a:cs typeface="Calibri"/>
                <a:sym typeface="Calibri"/>
              </a:defRPr>
            </a:lvl6pPr>
            <a:lvl7pPr lvl="6" rtl="0">
              <a:spcBef>
                <a:spcPts val="0"/>
              </a:spcBef>
              <a:buClr>
                <a:srgbClr val="434343"/>
              </a:buClr>
              <a:buFont typeface="Calibri"/>
              <a:defRPr>
                <a:solidFill>
                  <a:srgbClr val="434343"/>
                </a:solidFill>
                <a:latin typeface="Calibri"/>
                <a:ea typeface="Calibri"/>
                <a:cs typeface="Calibri"/>
                <a:sym typeface="Calibri"/>
              </a:defRPr>
            </a:lvl7pPr>
            <a:lvl8pPr lvl="7" rtl="0">
              <a:spcBef>
                <a:spcPts val="0"/>
              </a:spcBef>
              <a:buClr>
                <a:srgbClr val="434343"/>
              </a:buClr>
              <a:buSzPct val="100000"/>
              <a:buFont typeface="Calibri"/>
              <a:defRPr sz="1200">
                <a:solidFill>
                  <a:srgbClr val="434343"/>
                </a:solidFill>
                <a:latin typeface="Calibri"/>
                <a:ea typeface="Calibri"/>
                <a:cs typeface="Calibri"/>
                <a:sym typeface="Calibri"/>
              </a:defRPr>
            </a:lvl8pPr>
            <a:lvl9pPr lvl="8" rtl="0">
              <a:spcBef>
                <a:spcPts val="0"/>
              </a:spcBef>
              <a:buClr>
                <a:srgbClr val="434343"/>
              </a:buClr>
              <a:buSzPct val="100000"/>
              <a:buFont typeface="Calibri"/>
              <a:defRPr sz="1200">
                <a:solidFill>
                  <a:srgbClr val="434343"/>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395791781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110"/>
        <p:cNvGrpSpPr/>
        <p:nvPr/>
      </p:nvGrpSpPr>
      <p:grpSpPr>
        <a:xfrm>
          <a:off x="0" y="0"/>
          <a:ext cx="0" cy="0"/>
          <a:chOff x="0" y="0"/>
          <a:chExt cx="0" cy="0"/>
        </a:xfrm>
      </p:grpSpPr>
      <p:sp>
        <p:nvSpPr>
          <p:cNvPr id="111" name="Shape 111"/>
          <p:cNvSpPr/>
          <p:nvPr/>
        </p:nvSpPr>
        <p:spPr>
          <a:xfrm rot="10800000" flipH="1">
            <a:off x="0" y="656400"/>
            <a:ext cx="9144000" cy="4487100"/>
          </a:xfrm>
          <a:prstGeom prst="rect">
            <a:avLst/>
          </a:prstGeom>
          <a:solidFill>
            <a:schemeClr val="accent4"/>
          </a:solidFill>
          <a:ln>
            <a:noFill/>
          </a:ln>
        </p:spPr>
        <p:txBody>
          <a:bodyPr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2" name="Shape 112"/>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3" name="Shape 113"/>
          <p:cNvSpPr txBox="1">
            <a:spLocks noGrp="1"/>
          </p:cNvSpPr>
          <p:nvPr>
            <p:ph type="title"/>
          </p:nvPr>
        </p:nvSpPr>
        <p:spPr>
          <a:xfrm>
            <a:off x="98250" y="16350"/>
            <a:ext cx="8826600" cy="602700"/>
          </a:xfrm>
          <a:prstGeom prst="rect">
            <a:avLst/>
          </a:prstGeom>
        </p:spPr>
        <p:txBody>
          <a:bodyPr lIns="91425" tIns="91425" rIns="91425" bIns="91425" anchor="ctr" anchorCtr="0"/>
          <a:lstStyle>
            <a:lvl1pPr lvl="0" rtl="0">
              <a:spcBef>
                <a:spcPts val="0"/>
              </a:spcBef>
              <a:buSzPct val="100000"/>
              <a:defRPr sz="2000"/>
            </a:lvl1pPr>
            <a:lvl2pPr lvl="1" rtl="0">
              <a:spcBef>
                <a:spcPts val="0"/>
              </a:spcBef>
              <a:buSzPct val="100000"/>
              <a:defRPr sz="1800"/>
            </a:lvl2pPr>
            <a:lvl3pPr lvl="2" rtl="0">
              <a:spcBef>
                <a:spcPts val="0"/>
              </a:spcBef>
              <a:buSzPct val="100000"/>
              <a:defRPr sz="1800"/>
            </a:lvl3pPr>
            <a:lvl4pPr lvl="3" rtl="0">
              <a:spcBef>
                <a:spcPts val="0"/>
              </a:spcBef>
              <a:buSzPct val="100000"/>
              <a:defRPr sz="1800"/>
            </a:lvl4pPr>
            <a:lvl5pPr lvl="4" rtl="0">
              <a:spcBef>
                <a:spcPts val="0"/>
              </a:spcBef>
              <a:buSzPct val="100000"/>
              <a:defRPr sz="1800"/>
            </a:lvl5pPr>
            <a:lvl6pPr lvl="5" rtl="0">
              <a:spcBef>
                <a:spcPts val="0"/>
              </a:spcBef>
              <a:buSzPct val="100000"/>
              <a:defRPr sz="1800"/>
            </a:lvl6pPr>
            <a:lvl7pPr lvl="6" rtl="0">
              <a:spcBef>
                <a:spcPts val="0"/>
              </a:spcBef>
              <a:buSzPct val="100000"/>
              <a:defRPr sz="1800"/>
            </a:lvl7pPr>
            <a:lvl8pPr lvl="7" rtl="0">
              <a:spcBef>
                <a:spcPts val="0"/>
              </a:spcBef>
              <a:buSzPct val="100000"/>
              <a:defRPr sz="1800"/>
            </a:lvl8pPr>
            <a:lvl9pPr lvl="8" rtl="0">
              <a:spcBef>
                <a:spcPts val="0"/>
              </a:spcBef>
              <a:buSzPct val="100000"/>
              <a:defRPr sz="1800"/>
            </a:lvl9pPr>
          </a:lstStyle>
          <a:p>
            <a:endParaRPr/>
          </a:p>
        </p:txBody>
      </p:sp>
    </p:spTree>
    <p:extLst>
      <p:ext uri="{BB962C8B-B14F-4D97-AF65-F5344CB8AC3E}">
        <p14:creationId xmlns:p14="http://schemas.microsoft.com/office/powerpoint/2010/main" val="254478569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114"/>
        <p:cNvGrpSpPr/>
        <p:nvPr/>
      </p:nvGrpSpPr>
      <p:grpSpPr>
        <a:xfrm>
          <a:off x="0" y="0"/>
          <a:ext cx="0" cy="0"/>
          <a:chOff x="0" y="0"/>
          <a:chExt cx="0" cy="0"/>
        </a:xfrm>
      </p:grpSpPr>
      <p:sp>
        <p:nvSpPr>
          <p:cNvPr id="115" name="Shape 115"/>
          <p:cNvSpPr txBox="1"/>
          <p:nvPr/>
        </p:nvSpPr>
        <p:spPr>
          <a:xfrm rot="10800000" flipH="1">
            <a:off x="3276600" y="25"/>
            <a:ext cx="5867400" cy="5143500"/>
          </a:xfrm>
          <a:prstGeom prst="rect">
            <a:avLst/>
          </a:prstGeom>
          <a:solidFill>
            <a:schemeClr val="accent4"/>
          </a:solidFill>
          <a:ln>
            <a:noFill/>
          </a:ln>
        </p:spPr>
        <p:txBody>
          <a:bodyPr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6" name="Shape 116"/>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7" name="Shape 117"/>
          <p:cNvSpPr txBox="1">
            <a:spLocks noGrp="1"/>
          </p:cNvSpPr>
          <p:nvPr>
            <p:ph type="title"/>
          </p:nvPr>
        </p:nvSpPr>
        <p:spPr>
          <a:xfrm>
            <a:off x="226077" y="357800"/>
            <a:ext cx="2808000" cy="953400"/>
          </a:xfrm>
          <a:prstGeom prst="rect">
            <a:avLst/>
          </a:prstGeom>
        </p:spPr>
        <p:txBody>
          <a:bodyPr lIns="91425" tIns="91425" rIns="91425" bIns="91425" anchor="b" anchorCtr="0"/>
          <a:lstStyle>
            <a:lvl1pPr lvl="0" rtl="0">
              <a:spcBef>
                <a:spcPts val="0"/>
              </a:spcBef>
              <a:buSzPct val="100000"/>
              <a:defRPr sz="2400"/>
            </a:lvl1pPr>
            <a:lvl2pPr lvl="1" rtl="0">
              <a:spcBef>
                <a:spcPts val="0"/>
              </a:spcBef>
              <a:buSzPct val="100000"/>
              <a:defRPr sz="2400"/>
            </a:lvl2pPr>
            <a:lvl3pPr lvl="2" rtl="0">
              <a:spcBef>
                <a:spcPts val="0"/>
              </a:spcBef>
              <a:buSzPct val="100000"/>
              <a:defRPr sz="2400"/>
            </a:lvl3pPr>
            <a:lvl4pPr lvl="3" rtl="0">
              <a:spcBef>
                <a:spcPts val="0"/>
              </a:spcBef>
              <a:buSzPct val="100000"/>
              <a:defRPr sz="2400"/>
            </a:lvl4pPr>
            <a:lvl5pPr lvl="4" rtl="0">
              <a:spcBef>
                <a:spcPts val="0"/>
              </a:spcBef>
              <a:buSzPct val="100000"/>
              <a:defRPr sz="2400"/>
            </a:lvl5pPr>
            <a:lvl6pPr lvl="5" rtl="0">
              <a:spcBef>
                <a:spcPts val="0"/>
              </a:spcBef>
              <a:buSzPct val="100000"/>
              <a:defRPr sz="2400"/>
            </a:lvl6pPr>
            <a:lvl7pPr lvl="6" rtl="0">
              <a:spcBef>
                <a:spcPts val="0"/>
              </a:spcBef>
              <a:buSzPct val="100000"/>
              <a:defRPr sz="2400"/>
            </a:lvl7pPr>
            <a:lvl8pPr lvl="7" rtl="0">
              <a:spcBef>
                <a:spcPts val="0"/>
              </a:spcBef>
              <a:buSzPct val="100000"/>
              <a:defRPr sz="2400"/>
            </a:lvl8pPr>
            <a:lvl9pPr lvl="8" rtl="0">
              <a:spcBef>
                <a:spcPts val="0"/>
              </a:spcBef>
              <a:buSzPct val="100000"/>
              <a:defRPr sz="2400"/>
            </a:lvl9pPr>
          </a:lstStyle>
          <a:p>
            <a:endParaRPr/>
          </a:p>
        </p:txBody>
      </p:sp>
      <p:sp>
        <p:nvSpPr>
          <p:cNvPr id="118" name="Shape 118"/>
          <p:cNvSpPr txBox="1">
            <a:spLocks noGrp="1"/>
          </p:cNvSpPr>
          <p:nvPr>
            <p:ph type="body" idx="1"/>
          </p:nvPr>
        </p:nvSpPr>
        <p:spPr>
          <a:xfrm>
            <a:off x="226075" y="1465800"/>
            <a:ext cx="2808000" cy="3163500"/>
          </a:xfrm>
          <a:prstGeom prst="rect">
            <a:avLst/>
          </a:prstGeom>
        </p:spPr>
        <p:txBody>
          <a:bodyPr lIns="91425" tIns="91425" rIns="91425" bIns="91425" anchor="t" anchorCtr="0"/>
          <a:lstStyle>
            <a:lvl1pPr lvl="0" rtl="0">
              <a:spcBef>
                <a:spcPts val="0"/>
              </a:spcBef>
              <a:buClr>
                <a:schemeClr val="lt1"/>
              </a:buClr>
              <a:buFont typeface="Calibri"/>
              <a:defRPr>
                <a:solidFill>
                  <a:schemeClr val="lt1"/>
                </a:solidFill>
                <a:latin typeface="Calibri"/>
                <a:ea typeface="Calibri"/>
                <a:cs typeface="Calibri"/>
                <a:sym typeface="Calibri"/>
              </a:defRPr>
            </a:lvl1pPr>
            <a:lvl2pPr lvl="1" rtl="0">
              <a:spcBef>
                <a:spcPts val="0"/>
              </a:spcBef>
              <a:buClr>
                <a:schemeClr val="lt1"/>
              </a:buClr>
              <a:buSzPct val="100000"/>
              <a:buFont typeface="Calibri"/>
              <a:defRPr sz="1600">
                <a:solidFill>
                  <a:schemeClr val="lt1"/>
                </a:solidFill>
                <a:latin typeface="Calibri"/>
                <a:ea typeface="Calibri"/>
                <a:cs typeface="Calibri"/>
                <a:sym typeface="Calibri"/>
              </a:defRPr>
            </a:lvl2pPr>
            <a:lvl3pPr lvl="2" rtl="0">
              <a:spcBef>
                <a:spcPts val="0"/>
              </a:spcBef>
              <a:buClr>
                <a:schemeClr val="lt1"/>
              </a:buClr>
              <a:buFont typeface="Calibri"/>
              <a:defRPr>
                <a:solidFill>
                  <a:schemeClr val="lt1"/>
                </a:solidFill>
                <a:latin typeface="Calibri"/>
                <a:ea typeface="Calibri"/>
                <a:cs typeface="Calibri"/>
                <a:sym typeface="Calibri"/>
              </a:defRPr>
            </a:lvl3pPr>
            <a:lvl4pPr lvl="3" rtl="0">
              <a:spcBef>
                <a:spcPts val="0"/>
              </a:spcBef>
              <a:buClr>
                <a:schemeClr val="lt1"/>
              </a:buClr>
              <a:buSzPct val="100000"/>
              <a:buFont typeface="Calibri"/>
              <a:defRPr sz="1200">
                <a:solidFill>
                  <a:schemeClr val="lt1"/>
                </a:solidFill>
                <a:latin typeface="Calibri"/>
                <a:ea typeface="Calibri"/>
                <a:cs typeface="Calibri"/>
                <a:sym typeface="Calibri"/>
              </a:defRPr>
            </a:lvl4pPr>
            <a:lvl5pPr lvl="4" rtl="0">
              <a:spcBef>
                <a:spcPts val="0"/>
              </a:spcBef>
              <a:buClr>
                <a:schemeClr val="lt1"/>
              </a:buClr>
              <a:buSzPct val="100000"/>
              <a:buFont typeface="Calibri"/>
              <a:defRPr sz="1200">
                <a:solidFill>
                  <a:schemeClr val="lt1"/>
                </a:solidFill>
                <a:latin typeface="Calibri"/>
                <a:ea typeface="Calibri"/>
                <a:cs typeface="Calibri"/>
                <a:sym typeface="Calibri"/>
              </a:defRPr>
            </a:lvl5pPr>
            <a:lvl6pPr lvl="5" rtl="0">
              <a:spcBef>
                <a:spcPts val="0"/>
              </a:spcBef>
              <a:buClr>
                <a:schemeClr val="lt1"/>
              </a:buClr>
              <a:buSzPct val="100000"/>
              <a:buFont typeface="Calibri"/>
              <a:defRPr sz="1200">
                <a:solidFill>
                  <a:schemeClr val="lt1"/>
                </a:solidFill>
                <a:latin typeface="Calibri"/>
                <a:ea typeface="Calibri"/>
                <a:cs typeface="Calibri"/>
                <a:sym typeface="Calibri"/>
              </a:defRPr>
            </a:lvl6pPr>
            <a:lvl7pPr lvl="6" rtl="0">
              <a:spcBef>
                <a:spcPts val="0"/>
              </a:spcBef>
              <a:buClr>
                <a:schemeClr val="lt1"/>
              </a:buClr>
              <a:buSzPct val="100000"/>
              <a:buFont typeface="Calibri"/>
              <a:defRPr sz="1200">
                <a:solidFill>
                  <a:schemeClr val="lt1"/>
                </a:solidFill>
                <a:latin typeface="Calibri"/>
                <a:ea typeface="Calibri"/>
                <a:cs typeface="Calibri"/>
                <a:sym typeface="Calibri"/>
              </a:defRPr>
            </a:lvl7pPr>
            <a:lvl8pPr lvl="7" rtl="0">
              <a:spcBef>
                <a:spcPts val="0"/>
              </a:spcBef>
              <a:buClr>
                <a:schemeClr val="lt1"/>
              </a:buClr>
              <a:buSzPct val="100000"/>
              <a:buFont typeface="Calibri"/>
              <a:defRPr sz="1200">
                <a:solidFill>
                  <a:schemeClr val="lt1"/>
                </a:solidFill>
                <a:latin typeface="Calibri"/>
                <a:ea typeface="Calibri"/>
                <a:cs typeface="Calibri"/>
                <a:sym typeface="Calibri"/>
              </a:defRPr>
            </a:lvl8pPr>
            <a:lvl9pPr lvl="8" rtl="0">
              <a:spcBef>
                <a:spcPts val="0"/>
              </a:spcBef>
              <a:buClr>
                <a:schemeClr val="lt1"/>
              </a:buClr>
              <a:buSzPct val="100000"/>
              <a:buFont typeface="Calibri"/>
              <a:defRPr sz="1200">
                <a:solidFill>
                  <a:schemeClr val="lt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4155159909"/>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cSld name="Main Point">
    <p:spTree>
      <p:nvGrpSpPr>
        <p:cNvPr id="1" name="Shape 119"/>
        <p:cNvGrpSpPr/>
        <p:nvPr/>
      </p:nvGrpSpPr>
      <p:grpSpPr>
        <a:xfrm>
          <a:off x="0" y="0"/>
          <a:ext cx="0" cy="0"/>
          <a:chOff x="0" y="0"/>
          <a:chExt cx="0" cy="0"/>
        </a:xfrm>
      </p:grpSpPr>
      <p:sp>
        <p:nvSpPr>
          <p:cNvPr id="120" name="Shape 120"/>
          <p:cNvSpPr txBox="1">
            <a:spLocks noGrp="1"/>
          </p:cNvSpPr>
          <p:nvPr>
            <p:ph type="title"/>
          </p:nvPr>
        </p:nvSpPr>
        <p:spPr>
          <a:xfrm>
            <a:off x="490250" y="488250"/>
            <a:ext cx="8034000" cy="4090800"/>
          </a:xfrm>
          <a:prstGeom prst="rect">
            <a:avLst/>
          </a:prstGeom>
        </p:spPr>
        <p:txBody>
          <a:bodyPr lIns="91425" tIns="91425" rIns="91425" bIns="91425" anchor="ctr" anchorCtr="0"/>
          <a:lstStyle>
            <a:lvl1pPr lvl="0" rtl="0">
              <a:spcBef>
                <a:spcPts val="0"/>
              </a:spcBef>
              <a:buSzPct val="100000"/>
              <a:defRPr sz="6000"/>
            </a:lvl1pPr>
            <a:lvl2pPr lvl="1" rtl="0">
              <a:spcBef>
                <a:spcPts val="0"/>
              </a:spcBef>
              <a:buSzPct val="100000"/>
              <a:defRPr sz="6000"/>
            </a:lvl2pPr>
            <a:lvl3pPr lvl="2" rtl="0">
              <a:spcBef>
                <a:spcPts val="0"/>
              </a:spcBef>
              <a:buSzPct val="100000"/>
              <a:defRPr sz="6000"/>
            </a:lvl3pPr>
            <a:lvl4pPr lvl="3" rtl="0">
              <a:spcBef>
                <a:spcPts val="0"/>
              </a:spcBef>
              <a:buSzPct val="100000"/>
              <a:defRPr sz="6000"/>
            </a:lvl4pPr>
            <a:lvl5pPr lvl="4" rtl="0">
              <a:spcBef>
                <a:spcPts val="0"/>
              </a:spcBef>
              <a:buSzPct val="100000"/>
              <a:defRPr sz="6000"/>
            </a:lvl5pPr>
            <a:lvl6pPr lvl="5" rtl="0">
              <a:spcBef>
                <a:spcPts val="0"/>
              </a:spcBef>
              <a:buSzPct val="100000"/>
              <a:defRPr sz="6000"/>
            </a:lvl6pPr>
            <a:lvl7pPr lvl="6" rtl="0">
              <a:spcBef>
                <a:spcPts val="0"/>
              </a:spcBef>
              <a:buSzPct val="100000"/>
              <a:defRPr sz="6000"/>
            </a:lvl7pPr>
            <a:lvl8pPr lvl="7" rtl="0">
              <a:spcBef>
                <a:spcPts val="0"/>
              </a:spcBef>
              <a:buSzPct val="100000"/>
              <a:defRPr sz="6000"/>
            </a:lvl8pPr>
            <a:lvl9pPr lvl="8" rtl="0">
              <a:spcBef>
                <a:spcPts val="0"/>
              </a:spcBef>
              <a:buSzPct val="100000"/>
              <a:defRPr sz="6000"/>
            </a:lvl9pPr>
          </a:lstStyle>
          <a:p>
            <a:endParaRPr/>
          </a:p>
        </p:txBody>
      </p:sp>
    </p:spTree>
    <p:extLst>
      <p:ext uri="{BB962C8B-B14F-4D97-AF65-F5344CB8AC3E}">
        <p14:creationId xmlns:p14="http://schemas.microsoft.com/office/powerpoint/2010/main" val="13172424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37"/>
        <p:cNvGrpSpPr/>
        <p:nvPr/>
      </p:nvGrpSpPr>
      <p:grpSpPr>
        <a:xfrm>
          <a:off x="0" y="0"/>
          <a:ext cx="0" cy="0"/>
          <a:chOff x="0" y="0"/>
          <a:chExt cx="0" cy="0"/>
        </a:xfrm>
      </p:grpSpPr>
      <p:sp>
        <p:nvSpPr>
          <p:cNvPr id="38" name="Shape 38"/>
          <p:cNvSpPr txBox="1"/>
          <p:nvPr/>
        </p:nvSpPr>
        <p:spPr>
          <a:xfrm rot="10800000" flipH="1">
            <a:off x="3276600" y="25"/>
            <a:ext cx="5867400" cy="5143500"/>
          </a:xfrm>
          <a:prstGeom prst="rect">
            <a:avLst/>
          </a:prstGeom>
          <a:solidFill>
            <a:schemeClr val="accent4"/>
          </a:solidFill>
          <a:ln>
            <a:noFill/>
          </a:ln>
        </p:spPr>
        <p:txBody>
          <a:bodyPr lIns="91425" tIns="91425" rIns="91425" bIns="91425" anchor="ctr" anchorCtr="0">
            <a:noAutofit/>
          </a:bodyPr>
          <a:lstStyle/>
          <a:p>
            <a:pPr lvl="0">
              <a:spcBef>
                <a:spcPts val="0"/>
              </a:spcBef>
              <a:buNone/>
            </a:pPr>
            <a:endParaRPr/>
          </a:p>
        </p:txBody>
      </p:sp>
      <p:sp>
        <p:nvSpPr>
          <p:cNvPr id="39" name="Shape 39"/>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lIns="91425" tIns="91425" rIns="91425" bIns="91425" anchor="ctr" anchorCtr="0">
            <a:noAutofit/>
          </a:bodyPr>
          <a:lstStyle/>
          <a:p>
            <a:pPr lvl="0">
              <a:spcBef>
                <a:spcPts val="0"/>
              </a:spcBef>
              <a:buNone/>
            </a:pPr>
            <a:endParaRPr/>
          </a:p>
        </p:txBody>
      </p:sp>
      <p:sp>
        <p:nvSpPr>
          <p:cNvPr id="40" name="Shape 40"/>
          <p:cNvSpPr txBox="1">
            <a:spLocks noGrp="1"/>
          </p:cNvSpPr>
          <p:nvPr>
            <p:ph type="title"/>
          </p:nvPr>
        </p:nvSpPr>
        <p:spPr>
          <a:xfrm>
            <a:off x="226077" y="357800"/>
            <a:ext cx="2808000" cy="953400"/>
          </a:xfrm>
          <a:prstGeom prst="rect">
            <a:avLst/>
          </a:prstGeom>
        </p:spPr>
        <p:txBody>
          <a:bodyPr lIns="91425" tIns="91425" rIns="91425" bIns="91425" anchor="b" anchorCtr="0"/>
          <a:lstStyle>
            <a:lvl1pPr lvl="0" rtl="0">
              <a:spcBef>
                <a:spcPts val="0"/>
              </a:spcBef>
              <a:buSzPct val="100000"/>
              <a:defRPr sz="2400"/>
            </a:lvl1pPr>
            <a:lvl2pPr lvl="1" rtl="0">
              <a:spcBef>
                <a:spcPts val="0"/>
              </a:spcBef>
              <a:buSzPct val="100000"/>
              <a:defRPr sz="2400"/>
            </a:lvl2pPr>
            <a:lvl3pPr lvl="2" rtl="0">
              <a:spcBef>
                <a:spcPts val="0"/>
              </a:spcBef>
              <a:buSzPct val="100000"/>
              <a:defRPr sz="2400"/>
            </a:lvl3pPr>
            <a:lvl4pPr lvl="3" rtl="0">
              <a:spcBef>
                <a:spcPts val="0"/>
              </a:spcBef>
              <a:buSzPct val="100000"/>
              <a:defRPr sz="2400"/>
            </a:lvl4pPr>
            <a:lvl5pPr lvl="4" rtl="0">
              <a:spcBef>
                <a:spcPts val="0"/>
              </a:spcBef>
              <a:buSzPct val="100000"/>
              <a:defRPr sz="2400"/>
            </a:lvl5pPr>
            <a:lvl6pPr lvl="5" rtl="0">
              <a:spcBef>
                <a:spcPts val="0"/>
              </a:spcBef>
              <a:buSzPct val="100000"/>
              <a:defRPr sz="2400"/>
            </a:lvl6pPr>
            <a:lvl7pPr lvl="6" rtl="0">
              <a:spcBef>
                <a:spcPts val="0"/>
              </a:spcBef>
              <a:buSzPct val="100000"/>
              <a:defRPr sz="2400"/>
            </a:lvl7pPr>
            <a:lvl8pPr lvl="7" rtl="0">
              <a:spcBef>
                <a:spcPts val="0"/>
              </a:spcBef>
              <a:buSzPct val="100000"/>
              <a:defRPr sz="2400"/>
            </a:lvl8pPr>
            <a:lvl9pPr lvl="8" rtl="0">
              <a:spcBef>
                <a:spcPts val="0"/>
              </a:spcBef>
              <a:buSzPct val="100000"/>
              <a:defRPr sz="2400"/>
            </a:lvl9pPr>
          </a:lstStyle>
          <a:p>
            <a:endParaRPr/>
          </a:p>
        </p:txBody>
      </p:sp>
      <p:sp>
        <p:nvSpPr>
          <p:cNvPr id="41" name="Shape 41"/>
          <p:cNvSpPr txBox="1">
            <a:spLocks noGrp="1"/>
          </p:cNvSpPr>
          <p:nvPr>
            <p:ph type="body" idx="1"/>
          </p:nvPr>
        </p:nvSpPr>
        <p:spPr>
          <a:xfrm>
            <a:off x="226075" y="1465800"/>
            <a:ext cx="2808000" cy="3163500"/>
          </a:xfrm>
          <a:prstGeom prst="rect">
            <a:avLst/>
          </a:prstGeom>
        </p:spPr>
        <p:txBody>
          <a:bodyPr lIns="91425" tIns="91425" rIns="91425" bIns="91425" anchor="t" anchorCtr="0"/>
          <a:lstStyle>
            <a:lvl1pPr lvl="0" rtl="0">
              <a:spcBef>
                <a:spcPts val="0"/>
              </a:spcBef>
              <a:buClr>
                <a:schemeClr val="lt1"/>
              </a:buClr>
              <a:buFont typeface="Calibri"/>
              <a:defRPr>
                <a:solidFill>
                  <a:schemeClr val="lt1"/>
                </a:solidFill>
                <a:latin typeface="Calibri"/>
                <a:ea typeface="Calibri"/>
                <a:cs typeface="Calibri"/>
                <a:sym typeface="Calibri"/>
              </a:defRPr>
            </a:lvl1pPr>
            <a:lvl2pPr lvl="1" rtl="0">
              <a:spcBef>
                <a:spcPts val="0"/>
              </a:spcBef>
              <a:buClr>
                <a:schemeClr val="lt1"/>
              </a:buClr>
              <a:buSzPct val="100000"/>
              <a:buFont typeface="Calibri"/>
              <a:defRPr sz="1600">
                <a:solidFill>
                  <a:schemeClr val="lt1"/>
                </a:solidFill>
                <a:latin typeface="Calibri"/>
                <a:ea typeface="Calibri"/>
                <a:cs typeface="Calibri"/>
                <a:sym typeface="Calibri"/>
              </a:defRPr>
            </a:lvl2pPr>
            <a:lvl3pPr lvl="2" rtl="0">
              <a:spcBef>
                <a:spcPts val="0"/>
              </a:spcBef>
              <a:buClr>
                <a:schemeClr val="lt1"/>
              </a:buClr>
              <a:buFont typeface="Calibri"/>
              <a:defRPr>
                <a:solidFill>
                  <a:schemeClr val="lt1"/>
                </a:solidFill>
                <a:latin typeface="Calibri"/>
                <a:ea typeface="Calibri"/>
                <a:cs typeface="Calibri"/>
                <a:sym typeface="Calibri"/>
              </a:defRPr>
            </a:lvl3pPr>
            <a:lvl4pPr lvl="3" rtl="0">
              <a:spcBef>
                <a:spcPts val="0"/>
              </a:spcBef>
              <a:buClr>
                <a:schemeClr val="lt1"/>
              </a:buClr>
              <a:buSzPct val="100000"/>
              <a:buFont typeface="Calibri"/>
              <a:defRPr sz="1200">
                <a:solidFill>
                  <a:schemeClr val="lt1"/>
                </a:solidFill>
                <a:latin typeface="Calibri"/>
                <a:ea typeface="Calibri"/>
                <a:cs typeface="Calibri"/>
                <a:sym typeface="Calibri"/>
              </a:defRPr>
            </a:lvl4pPr>
            <a:lvl5pPr lvl="4" rtl="0">
              <a:spcBef>
                <a:spcPts val="0"/>
              </a:spcBef>
              <a:buClr>
                <a:schemeClr val="lt1"/>
              </a:buClr>
              <a:buSzPct val="100000"/>
              <a:buFont typeface="Calibri"/>
              <a:defRPr sz="1200">
                <a:solidFill>
                  <a:schemeClr val="lt1"/>
                </a:solidFill>
                <a:latin typeface="Calibri"/>
                <a:ea typeface="Calibri"/>
                <a:cs typeface="Calibri"/>
                <a:sym typeface="Calibri"/>
              </a:defRPr>
            </a:lvl5pPr>
            <a:lvl6pPr lvl="5" rtl="0">
              <a:spcBef>
                <a:spcPts val="0"/>
              </a:spcBef>
              <a:buClr>
                <a:schemeClr val="lt1"/>
              </a:buClr>
              <a:buSzPct val="100000"/>
              <a:buFont typeface="Calibri"/>
              <a:defRPr sz="1200">
                <a:solidFill>
                  <a:schemeClr val="lt1"/>
                </a:solidFill>
                <a:latin typeface="Calibri"/>
                <a:ea typeface="Calibri"/>
                <a:cs typeface="Calibri"/>
                <a:sym typeface="Calibri"/>
              </a:defRPr>
            </a:lvl6pPr>
            <a:lvl7pPr lvl="6" rtl="0">
              <a:spcBef>
                <a:spcPts val="0"/>
              </a:spcBef>
              <a:buClr>
                <a:schemeClr val="lt1"/>
              </a:buClr>
              <a:buSzPct val="100000"/>
              <a:buFont typeface="Calibri"/>
              <a:defRPr sz="1200">
                <a:solidFill>
                  <a:schemeClr val="lt1"/>
                </a:solidFill>
                <a:latin typeface="Calibri"/>
                <a:ea typeface="Calibri"/>
                <a:cs typeface="Calibri"/>
                <a:sym typeface="Calibri"/>
              </a:defRPr>
            </a:lvl7pPr>
            <a:lvl8pPr lvl="7" rtl="0">
              <a:spcBef>
                <a:spcPts val="0"/>
              </a:spcBef>
              <a:buClr>
                <a:schemeClr val="lt1"/>
              </a:buClr>
              <a:buSzPct val="100000"/>
              <a:buFont typeface="Calibri"/>
              <a:defRPr sz="1200">
                <a:solidFill>
                  <a:schemeClr val="lt1"/>
                </a:solidFill>
                <a:latin typeface="Calibri"/>
                <a:ea typeface="Calibri"/>
                <a:cs typeface="Calibri"/>
                <a:sym typeface="Calibri"/>
              </a:defRPr>
            </a:lvl8pPr>
            <a:lvl9pPr lvl="8" rtl="0">
              <a:spcBef>
                <a:spcPts val="0"/>
              </a:spcBef>
              <a:buClr>
                <a:schemeClr val="lt1"/>
              </a:buClr>
              <a:buSzPct val="100000"/>
              <a:buFont typeface="Calibri"/>
              <a:defRPr sz="1200">
                <a:solidFill>
                  <a:schemeClr val="lt1"/>
                </a:solidFill>
                <a:latin typeface="Calibri"/>
                <a:ea typeface="Calibri"/>
                <a:cs typeface="Calibri"/>
                <a:sym typeface="Calibri"/>
              </a:defRPr>
            </a:lvl9pPr>
          </a:lstStyle>
          <a:p>
            <a:endParaRPr/>
          </a:p>
        </p:txBody>
      </p:sp>
      <p:pic>
        <p:nvPicPr>
          <p:cNvPr id="42" name="Shape 42" descr="icon-beacon.png"/>
          <p:cNvPicPr preferRelativeResize="0"/>
          <p:nvPr/>
        </p:nvPicPr>
        <p:blipFill rotWithShape="1">
          <a:blip r:embed="rId2">
            <a:alphaModFix/>
          </a:blip>
          <a:srcRect/>
          <a:stretch/>
        </p:blipFill>
        <p:spPr>
          <a:xfrm>
            <a:off x="8524180" y="4134624"/>
            <a:ext cx="438222" cy="837900"/>
          </a:xfrm>
          <a:prstGeom prst="rect">
            <a:avLst/>
          </a:prstGeom>
          <a:noFill/>
          <a:ln>
            <a:noFill/>
          </a:ln>
        </p:spPr>
      </p:pic>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cSld name="Split Summary">
    <p:spTree>
      <p:nvGrpSpPr>
        <p:cNvPr id="1" name="Shape 121"/>
        <p:cNvGrpSpPr/>
        <p:nvPr/>
      </p:nvGrpSpPr>
      <p:grpSpPr>
        <a:xfrm>
          <a:off x="0" y="0"/>
          <a:ext cx="0" cy="0"/>
          <a:chOff x="0" y="0"/>
          <a:chExt cx="0" cy="0"/>
        </a:xfrm>
      </p:grpSpPr>
      <p:sp>
        <p:nvSpPr>
          <p:cNvPr id="122" name="Shape 122"/>
          <p:cNvSpPr/>
          <p:nvPr/>
        </p:nvSpPr>
        <p:spPr>
          <a:xfrm flipH="1">
            <a:off x="0" y="0"/>
            <a:ext cx="4572000" cy="5143500"/>
          </a:xfrm>
          <a:prstGeom prst="rect">
            <a:avLst/>
          </a:prstGeom>
          <a:solidFill>
            <a:schemeClr val="accent4"/>
          </a:solidFill>
          <a:ln>
            <a:noFill/>
          </a:ln>
        </p:spPr>
        <p:txBody>
          <a:bodyPr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3" name="Shape 123"/>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4" name="Shape 124"/>
          <p:cNvSpPr txBox="1">
            <a:spLocks noGrp="1"/>
          </p:cNvSpPr>
          <p:nvPr>
            <p:ph type="title"/>
          </p:nvPr>
        </p:nvSpPr>
        <p:spPr>
          <a:xfrm>
            <a:off x="265500" y="1233175"/>
            <a:ext cx="4045200" cy="1482300"/>
          </a:xfrm>
          <a:prstGeom prst="rect">
            <a:avLst/>
          </a:prstGeom>
        </p:spPr>
        <p:txBody>
          <a:bodyPr lIns="91425" tIns="91425" rIns="91425" bIns="91425" anchor="b" anchorCtr="0"/>
          <a:lstStyle>
            <a:lvl1pPr lvl="0" algn="ctr" rtl="0">
              <a:spcBef>
                <a:spcPts val="0"/>
              </a:spcBef>
              <a:buClr>
                <a:srgbClr val="434343"/>
              </a:buClr>
              <a:buSzPct val="100000"/>
              <a:defRPr sz="4200">
                <a:solidFill>
                  <a:srgbClr val="434343"/>
                </a:solidFill>
              </a:defRPr>
            </a:lvl1pPr>
            <a:lvl2pPr lvl="1" algn="ctr" rtl="0">
              <a:spcBef>
                <a:spcPts val="0"/>
              </a:spcBef>
              <a:buClr>
                <a:schemeClr val="dk2"/>
              </a:buClr>
              <a:buSzPct val="100000"/>
              <a:defRPr sz="4200">
                <a:solidFill>
                  <a:schemeClr val="dk2"/>
                </a:solidFill>
              </a:defRPr>
            </a:lvl2pPr>
            <a:lvl3pPr lvl="2" algn="ctr" rtl="0">
              <a:spcBef>
                <a:spcPts val="0"/>
              </a:spcBef>
              <a:buClr>
                <a:schemeClr val="dk2"/>
              </a:buClr>
              <a:buSzPct val="100000"/>
              <a:defRPr sz="4200">
                <a:solidFill>
                  <a:schemeClr val="dk2"/>
                </a:solidFill>
              </a:defRPr>
            </a:lvl3pPr>
            <a:lvl4pPr lvl="3" algn="ctr" rtl="0">
              <a:spcBef>
                <a:spcPts val="0"/>
              </a:spcBef>
              <a:buClr>
                <a:schemeClr val="dk2"/>
              </a:buClr>
              <a:buSzPct val="100000"/>
              <a:defRPr sz="4200">
                <a:solidFill>
                  <a:schemeClr val="dk2"/>
                </a:solidFill>
              </a:defRPr>
            </a:lvl4pPr>
            <a:lvl5pPr lvl="4" algn="ctr" rtl="0">
              <a:spcBef>
                <a:spcPts val="0"/>
              </a:spcBef>
              <a:buClr>
                <a:schemeClr val="dk2"/>
              </a:buClr>
              <a:buSzPct val="100000"/>
              <a:defRPr sz="4200">
                <a:solidFill>
                  <a:schemeClr val="dk2"/>
                </a:solidFill>
              </a:defRPr>
            </a:lvl5pPr>
            <a:lvl6pPr lvl="5" algn="ctr" rtl="0">
              <a:spcBef>
                <a:spcPts val="0"/>
              </a:spcBef>
              <a:buClr>
                <a:schemeClr val="dk2"/>
              </a:buClr>
              <a:buSzPct val="100000"/>
              <a:defRPr sz="4200">
                <a:solidFill>
                  <a:schemeClr val="dk2"/>
                </a:solidFill>
              </a:defRPr>
            </a:lvl6pPr>
            <a:lvl7pPr lvl="6" algn="ctr" rtl="0">
              <a:spcBef>
                <a:spcPts val="0"/>
              </a:spcBef>
              <a:buClr>
                <a:schemeClr val="dk2"/>
              </a:buClr>
              <a:buSzPct val="100000"/>
              <a:defRPr sz="4200">
                <a:solidFill>
                  <a:schemeClr val="dk2"/>
                </a:solidFill>
              </a:defRPr>
            </a:lvl7pPr>
            <a:lvl8pPr lvl="7" algn="ctr" rtl="0">
              <a:spcBef>
                <a:spcPts val="0"/>
              </a:spcBef>
              <a:buClr>
                <a:schemeClr val="dk2"/>
              </a:buClr>
              <a:buSzPct val="100000"/>
              <a:defRPr sz="4200">
                <a:solidFill>
                  <a:schemeClr val="dk2"/>
                </a:solidFill>
              </a:defRPr>
            </a:lvl8pPr>
            <a:lvl9pPr lvl="8" algn="ctr" rtl="0">
              <a:spcBef>
                <a:spcPts val="0"/>
              </a:spcBef>
              <a:buClr>
                <a:schemeClr val="dk2"/>
              </a:buClr>
              <a:buSzPct val="100000"/>
              <a:defRPr sz="4200">
                <a:solidFill>
                  <a:schemeClr val="dk2"/>
                </a:solidFill>
              </a:defRPr>
            </a:lvl9pPr>
          </a:lstStyle>
          <a:p>
            <a:endParaRPr/>
          </a:p>
        </p:txBody>
      </p:sp>
      <p:sp>
        <p:nvSpPr>
          <p:cNvPr id="125" name="Shape 125"/>
          <p:cNvSpPr txBox="1">
            <a:spLocks noGrp="1"/>
          </p:cNvSpPr>
          <p:nvPr>
            <p:ph type="subTitle" idx="1"/>
          </p:nvPr>
        </p:nvSpPr>
        <p:spPr>
          <a:xfrm>
            <a:off x="265500" y="2779466"/>
            <a:ext cx="4045200" cy="1235099"/>
          </a:xfrm>
          <a:prstGeom prst="rect">
            <a:avLst/>
          </a:prstGeom>
        </p:spPr>
        <p:txBody>
          <a:bodyPr lIns="91425" tIns="91425" rIns="91425" bIns="91425" anchor="t" anchorCtr="0"/>
          <a:lstStyle>
            <a:lvl1pPr lvl="0" algn="ctr" rtl="0">
              <a:lnSpc>
                <a:spcPct val="100000"/>
              </a:lnSpc>
              <a:spcBef>
                <a:spcPts val="0"/>
              </a:spcBef>
              <a:spcAft>
                <a:spcPts val="0"/>
              </a:spcAft>
              <a:buSzPct val="100000"/>
              <a:buFont typeface="Calibri"/>
              <a:buNone/>
              <a:defRPr sz="2100">
                <a:latin typeface="Calibri"/>
                <a:ea typeface="Calibri"/>
                <a:cs typeface="Calibri"/>
                <a:sym typeface="Calibri"/>
              </a:defRPr>
            </a:lvl1pPr>
            <a:lvl2pPr lvl="1" algn="ctr" rtl="0">
              <a:lnSpc>
                <a:spcPct val="100000"/>
              </a:lnSpc>
              <a:spcBef>
                <a:spcPts val="0"/>
              </a:spcBef>
              <a:spcAft>
                <a:spcPts val="0"/>
              </a:spcAft>
              <a:buSzPct val="100000"/>
              <a:buNone/>
              <a:defRPr sz="2100"/>
            </a:lvl2pPr>
            <a:lvl3pPr lvl="2" algn="ctr" rtl="0">
              <a:lnSpc>
                <a:spcPct val="100000"/>
              </a:lnSpc>
              <a:spcBef>
                <a:spcPts val="0"/>
              </a:spcBef>
              <a:spcAft>
                <a:spcPts val="0"/>
              </a:spcAft>
              <a:buSzPct val="100000"/>
              <a:buNone/>
              <a:defRPr sz="2100"/>
            </a:lvl3pPr>
            <a:lvl4pPr lvl="3" algn="ctr" rtl="0">
              <a:lnSpc>
                <a:spcPct val="100000"/>
              </a:lnSpc>
              <a:spcBef>
                <a:spcPts val="0"/>
              </a:spcBef>
              <a:spcAft>
                <a:spcPts val="0"/>
              </a:spcAft>
              <a:buSzPct val="100000"/>
              <a:buNone/>
              <a:defRPr sz="2100"/>
            </a:lvl4pPr>
            <a:lvl5pPr lvl="4" algn="ctr" rtl="0">
              <a:lnSpc>
                <a:spcPct val="100000"/>
              </a:lnSpc>
              <a:spcBef>
                <a:spcPts val="0"/>
              </a:spcBef>
              <a:spcAft>
                <a:spcPts val="0"/>
              </a:spcAft>
              <a:buSzPct val="100000"/>
              <a:buNone/>
              <a:defRPr sz="2100"/>
            </a:lvl5pPr>
            <a:lvl6pPr lvl="5" algn="ctr" rtl="0">
              <a:lnSpc>
                <a:spcPct val="100000"/>
              </a:lnSpc>
              <a:spcBef>
                <a:spcPts val="0"/>
              </a:spcBef>
              <a:spcAft>
                <a:spcPts val="0"/>
              </a:spcAft>
              <a:buSzPct val="100000"/>
              <a:buNone/>
              <a:defRPr sz="2100"/>
            </a:lvl6pPr>
            <a:lvl7pPr lvl="6" algn="ctr" rtl="0">
              <a:lnSpc>
                <a:spcPct val="100000"/>
              </a:lnSpc>
              <a:spcBef>
                <a:spcPts val="0"/>
              </a:spcBef>
              <a:spcAft>
                <a:spcPts val="0"/>
              </a:spcAft>
              <a:buSzPct val="100000"/>
              <a:buNone/>
              <a:defRPr sz="2100"/>
            </a:lvl7pPr>
            <a:lvl8pPr lvl="7" algn="ctr" rtl="0">
              <a:lnSpc>
                <a:spcPct val="100000"/>
              </a:lnSpc>
              <a:spcBef>
                <a:spcPts val="0"/>
              </a:spcBef>
              <a:spcAft>
                <a:spcPts val="0"/>
              </a:spcAft>
              <a:buSzPct val="100000"/>
              <a:buNone/>
              <a:defRPr sz="2100"/>
            </a:lvl8pPr>
            <a:lvl9pPr lvl="8" algn="ctr" rtl="0">
              <a:lnSpc>
                <a:spcPct val="100000"/>
              </a:lnSpc>
              <a:spcBef>
                <a:spcPts val="0"/>
              </a:spcBef>
              <a:spcAft>
                <a:spcPts val="0"/>
              </a:spcAft>
              <a:buSzPct val="100000"/>
              <a:buNone/>
              <a:defRPr sz="2100"/>
            </a:lvl9pPr>
          </a:lstStyle>
          <a:p>
            <a:endParaRPr/>
          </a:p>
        </p:txBody>
      </p:sp>
      <p:sp>
        <p:nvSpPr>
          <p:cNvPr id="126" name="Shape 126"/>
          <p:cNvSpPr txBox="1">
            <a:spLocks noGrp="1"/>
          </p:cNvSpPr>
          <p:nvPr>
            <p:ph type="body" idx="2"/>
          </p:nvPr>
        </p:nvSpPr>
        <p:spPr>
          <a:xfrm>
            <a:off x="4939500" y="724200"/>
            <a:ext cx="3837000" cy="3695100"/>
          </a:xfrm>
          <a:prstGeom prst="rect">
            <a:avLst/>
          </a:prstGeom>
        </p:spPr>
        <p:txBody>
          <a:bodyPr lIns="91425" tIns="91425" rIns="91425" bIns="91425" anchor="ctr" anchorCtr="0"/>
          <a:lstStyle>
            <a:lvl1pPr lvl="0" rtl="0">
              <a:spcBef>
                <a:spcPts val="0"/>
              </a:spcBef>
              <a:buClr>
                <a:schemeClr val="lt1"/>
              </a:buClr>
              <a:buSzPct val="100000"/>
              <a:buFont typeface="Calibri"/>
              <a:defRPr sz="2200">
                <a:solidFill>
                  <a:schemeClr val="lt1"/>
                </a:solidFill>
                <a:latin typeface="Calibri"/>
                <a:ea typeface="Calibri"/>
                <a:cs typeface="Calibri"/>
                <a:sym typeface="Calibri"/>
              </a:defRPr>
            </a:lvl1pPr>
            <a:lvl2pPr lvl="1" rtl="0">
              <a:spcBef>
                <a:spcPts val="0"/>
              </a:spcBef>
              <a:buClr>
                <a:schemeClr val="lt1"/>
              </a:buClr>
              <a:buSzPct val="100000"/>
              <a:defRPr sz="1600">
                <a:solidFill>
                  <a:schemeClr val="lt1"/>
                </a:solidFill>
              </a:defRPr>
            </a:lvl2pPr>
            <a:lvl3pPr lvl="2" rtl="0">
              <a:spcBef>
                <a:spcPts val="0"/>
              </a:spcBef>
              <a:buClr>
                <a:schemeClr val="lt1"/>
              </a:buClr>
              <a:defRPr>
                <a:solidFill>
                  <a:schemeClr val="lt1"/>
                </a:solidFill>
              </a:defRPr>
            </a:lvl3pPr>
            <a:lvl4pPr lvl="3" rtl="0">
              <a:spcBef>
                <a:spcPts val="0"/>
              </a:spcBef>
              <a:buClr>
                <a:schemeClr val="lt1"/>
              </a:buClr>
              <a:defRPr>
                <a:solidFill>
                  <a:schemeClr val="lt1"/>
                </a:solidFill>
              </a:defRPr>
            </a:lvl4pPr>
            <a:lvl5pPr lvl="4" rtl="0">
              <a:spcBef>
                <a:spcPts val="0"/>
              </a:spcBef>
              <a:buClr>
                <a:schemeClr val="lt1"/>
              </a:buClr>
              <a:defRPr>
                <a:solidFill>
                  <a:schemeClr val="lt1"/>
                </a:solidFill>
              </a:defRPr>
            </a:lvl5pPr>
            <a:lvl6pPr lvl="5" rtl="0">
              <a:spcBef>
                <a:spcPts val="0"/>
              </a:spcBef>
              <a:buClr>
                <a:schemeClr val="lt1"/>
              </a:buClr>
              <a:defRPr>
                <a:solidFill>
                  <a:schemeClr val="lt1"/>
                </a:solidFill>
              </a:defRPr>
            </a:lvl6pPr>
            <a:lvl7pPr lvl="6" rtl="0">
              <a:spcBef>
                <a:spcPts val="0"/>
              </a:spcBef>
              <a:buClr>
                <a:schemeClr val="lt1"/>
              </a:buClr>
              <a:defRPr>
                <a:solidFill>
                  <a:schemeClr val="lt1"/>
                </a:solidFill>
              </a:defRPr>
            </a:lvl7pPr>
            <a:lvl8pPr lvl="7" rtl="0">
              <a:spcBef>
                <a:spcPts val="0"/>
              </a:spcBef>
              <a:buClr>
                <a:schemeClr val="lt1"/>
              </a:buClr>
              <a:defRPr>
                <a:solidFill>
                  <a:schemeClr val="lt1"/>
                </a:solidFill>
              </a:defRPr>
            </a:lvl8pPr>
            <a:lvl9pPr lvl="8" rtl="0">
              <a:spcBef>
                <a:spcPts val="0"/>
              </a:spcBef>
              <a:buClr>
                <a:schemeClr val="lt1"/>
              </a:buClr>
              <a:defRPr>
                <a:solidFill>
                  <a:schemeClr val="lt1"/>
                </a:solidFill>
              </a:defRPr>
            </a:lvl9pPr>
          </a:lstStyle>
          <a:p>
            <a:endParaRPr/>
          </a:p>
        </p:txBody>
      </p:sp>
    </p:spTree>
    <p:extLst>
      <p:ext uri="{BB962C8B-B14F-4D97-AF65-F5344CB8AC3E}">
        <p14:creationId xmlns:p14="http://schemas.microsoft.com/office/powerpoint/2010/main" val="3302517484"/>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cSld name="Author Profile">
    <p:spTree>
      <p:nvGrpSpPr>
        <p:cNvPr id="1" name="Shape 127"/>
        <p:cNvGrpSpPr/>
        <p:nvPr/>
      </p:nvGrpSpPr>
      <p:grpSpPr>
        <a:xfrm>
          <a:off x="0" y="0"/>
          <a:ext cx="0" cy="0"/>
          <a:chOff x="0" y="0"/>
          <a:chExt cx="0" cy="0"/>
        </a:xfrm>
      </p:grpSpPr>
      <p:sp>
        <p:nvSpPr>
          <p:cNvPr id="128" name="Shape 128"/>
          <p:cNvSpPr/>
          <p:nvPr/>
        </p:nvSpPr>
        <p:spPr>
          <a:xfrm flipH="1">
            <a:off x="0" y="0"/>
            <a:ext cx="4572000" cy="5143500"/>
          </a:xfrm>
          <a:prstGeom prst="rect">
            <a:avLst/>
          </a:prstGeom>
          <a:solidFill>
            <a:schemeClr val="accent4"/>
          </a:solidFill>
          <a:ln>
            <a:noFill/>
          </a:ln>
        </p:spPr>
        <p:txBody>
          <a:bodyPr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9" name="Shape 129"/>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0" name="Shape 130"/>
          <p:cNvSpPr txBox="1">
            <a:spLocks noGrp="1"/>
          </p:cNvSpPr>
          <p:nvPr>
            <p:ph type="title"/>
          </p:nvPr>
        </p:nvSpPr>
        <p:spPr>
          <a:xfrm>
            <a:off x="265500" y="3387625"/>
            <a:ext cx="4045200" cy="1482300"/>
          </a:xfrm>
          <a:prstGeom prst="rect">
            <a:avLst/>
          </a:prstGeom>
        </p:spPr>
        <p:txBody>
          <a:bodyPr lIns="91425" tIns="91425" rIns="91425" bIns="91425" anchor="t" anchorCtr="0"/>
          <a:lstStyle>
            <a:lvl1pPr lvl="0" algn="ctr" rtl="0">
              <a:spcBef>
                <a:spcPts val="0"/>
              </a:spcBef>
              <a:buClr>
                <a:srgbClr val="4285F4"/>
              </a:buClr>
              <a:buSzPct val="100000"/>
              <a:defRPr sz="2400">
                <a:solidFill>
                  <a:srgbClr val="4285F4"/>
                </a:solidFill>
              </a:defRPr>
            </a:lvl1pPr>
            <a:lvl2pPr lvl="1" algn="ctr" rtl="0">
              <a:spcBef>
                <a:spcPts val="0"/>
              </a:spcBef>
              <a:buClr>
                <a:schemeClr val="dk2"/>
              </a:buClr>
              <a:buSzPct val="100000"/>
              <a:defRPr sz="4200">
                <a:solidFill>
                  <a:schemeClr val="dk2"/>
                </a:solidFill>
              </a:defRPr>
            </a:lvl2pPr>
            <a:lvl3pPr lvl="2" algn="ctr" rtl="0">
              <a:spcBef>
                <a:spcPts val="0"/>
              </a:spcBef>
              <a:buClr>
                <a:schemeClr val="dk2"/>
              </a:buClr>
              <a:buSzPct val="100000"/>
              <a:defRPr sz="4200">
                <a:solidFill>
                  <a:schemeClr val="dk2"/>
                </a:solidFill>
              </a:defRPr>
            </a:lvl3pPr>
            <a:lvl4pPr lvl="3" algn="ctr" rtl="0">
              <a:spcBef>
                <a:spcPts val="0"/>
              </a:spcBef>
              <a:buClr>
                <a:schemeClr val="dk2"/>
              </a:buClr>
              <a:buSzPct val="100000"/>
              <a:defRPr sz="4200">
                <a:solidFill>
                  <a:schemeClr val="dk2"/>
                </a:solidFill>
              </a:defRPr>
            </a:lvl4pPr>
            <a:lvl5pPr lvl="4" algn="ctr" rtl="0">
              <a:spcBef>
                <a:spcPts val="0"/>
              </a:spcBef>
              <a:buClr>
                <a:schemeClr val="dk2"/>
              </a:buClr>
              <a:buSzPct val="100000"/>
              <a:defRPr sz="4200">
                <a:solidFill>
                  <a:schemeClr val="dk2"/>
                </a:solidFill>
              </a:defRPr>
            </a:lvl5pPr>
            <a:lvl6pPr lvl="5" algn="ctr" rtl="0">
              <a:spcBef>
                <a:spcPts val="0"/>
              </a:spcBef>
              <a:buClr>
                <a:schemeClr val="dk2"/>
              </a:buClr>
              <a:buSzPct val="100000"/>
              <a:defRPr sz="4200">
                <a:solidFill>
                  <a:schemeClr val="dk2"/>
                </a:solidFill>
              </a:defRPr>
            </a:lvl6pPr>
            <a:lvl7pPr lvl="6" algn="ctr" rtl="0">
              <a:spcBef>
                <a:spcPts val="0"/>
              </a:spcBef>
              <a:buClr>
                <a:schemeClr val="dk2"/>
              </a:buClr>
              <a:buSzPct val="100000"/>
              <a:defRPr sz="4200">
                <a:solidFill>
                  <a:schemeClr val="dk2"/>
                </a:solidFill>
              </a:defRPr>
            </a:lvl7pPr>
            <a:lvl8pPr lvl="7" algn="ctr" rtl="0">
              <a:spcBef>
                <a:spcPts val="0"/>
              </a:spcBef>
              <a:buClr>
                <a:schemeClr val="dk2"/>
              </a:buClr>
              <a:buSzPct val="100000"/>
              <a:defRPr sz="4200">
                <a:solidFill>
                  <a:schemeClr val="dk2"/>
                </a:solidFill>
              </a:defRPr>
            </a:lvl8pPr>
            <a:lvl9pPr lvl="8" algn="ctr" rtl="0">
              <a:spcBef>
                <a:spcPts val="0"/>
              </a:spcBef>
              <a:buClr>
                <a:schemeClr val="dk2"/>
              </a:buClr>
              <a:buSzPct val="100000"/>
              <a:defRPr sz="4200">
                <a:solidFill>
                  <a:schemeClr val="dk2"/>
                </a:solidFill>
              </a:defRPr>
            </a:lvl9pPr>
          </a:lstStyle>
          <a:p>
            <a:endParaRPr/>
          </a:p>
        </p:txBody>
      </p:sp>
      <p:sp>
        <p:nvSpPr>
          <p:cNvPr id="131" name="Shape 131"/>
          <p:cNvSpPr txBox="1">
            <a:spLocks noGrp="1"/>
          </p:cNvSpPr>
          <p:nvPr>
            <p:ph type="body" idx="1"/>
          </p:nvPr>
        </p:nvSpPr>
        <p:spPr>
          <a:xfrm>
            <a:off x="4939500" y="724200"/>
            <a:ext cx="3837000" cy="3695100"/>
          </a:xfrm>
          <a:prstGeom prst="rect">
            <a:avLst/>
          </a:prstGeom>
        </p:spPr>
        <p:txBody>
          <a:bodyPr lIns="91425" tIns="91425" rIns="91425" bIns="91425" anchor="ctr" anchorCtr="0"/>
          <a:lstStyle>
            <a:lvl1pPr lvl="0" rtl="0">
              <a:spcBef>
                <a:spcPts val="0"/>
              </a:spcBef>
              <a:buClr>
                <a:schemeClr val="lt1"/>
              </a:buClr>
              <a:buSzPct val="100000"/>
              <a:buFont typeface="Calibri"/>
              <a:defRPr sz="2200">
                <a:solidFill>
                  <a:schemeClr val="lt1"/>
                </a:solidFill>
                <a:latin typeface="Calibri"/>
                <a:ea typeface="Calibri"/>
                <a:cs typeface="Calibri"/>
                <a:sym typeface="Calibri"/>
              </a:defRPr>
            </a:lvl1pPr>
            <a:lvl2pPr lvl="1" rtl="0">
              <a:spcBef>
                <a:spcPts val="0"/>
              </a:spcBef>
              <a:buClr>
                <a:schemeClr val="lt1"/>
              </a:buClr>
              <a:buSzPct val="100000"/>
              <a:defRPr sz="1600">
                <a:solidFill>
                  <a:schemeClr val="lt1"/>
                </a:solidFill>
              </a:defRPr>
            </a:lvl2pPr>
            <a:lvl3pPr lvl="2" rtl="0">
              <a:spcBef>
                <a:spcPts val="0"/>
              </a:spcBef>
              <a:buClr>
                <a:schemeClr val="lt1"/>
              </a:buClr>
              <a:defRPr>
                <a:solidFill>
                  <a:schemeClr val="lt1"/>
                </a:solidFill>
              </a:defRPr>
            </a:lvl3pPr>
            <a:lvl4pPr lvl="3" rtl="0">
              <a:spcBef>
                <a:spcPts val="0"/>
              </a:spcBef>
              <a:buClr>
                <a:schemeClr val="lt1"/>
              </a:buClr>
              <a:defRPr>
                <a:solidFill>
                  <a:schemeClr val="lt1"/>
                </a:solidFill>
              </a:defRPr>
            </a:lvl4pPr>
            <a:lvl5pPr lvl="4" rtl="0">
              <a:spcBef>
                <a:spcPts val="0"/>
              </a:spcBef>
              <a:buClr>
                <a:schemeClr val="lt1"/>
              </a:buClr>
              <a:defRPr>
                <a:solidFill>
                  <a:schemeClr val="lt1"/>
                </a:solidFill>
              </a:defRPr>
            </a:lvl5pPr>
            <a:lvl6pPr lvl="5" rtl="0">
              <a:spcBef>
                <a:spcPts val="0"/>
              </a:spcBef>
              <a:buClr>
                <a:schemeClr val="lt1"/>
              </a:buClr>
              <a:defRPr>
                <a:solidFill>
                  <a:schemeClr val="lt1"/>
                </a:solidFill>
              </a:defRPr>
            </a:lvl6pPr>
            <a:lvl7pPr lvl="6" rtl="0">
              <a:spcBef>
                <a:spcPts val="0"/>
              </a:spcBef>
              <a:buClr>
                <a:schemeClr val="lt1"/>
              </a:buClr>
              <a:defRPr>
                <a:solidFill>
                  <a:schemeClr val="lt1"/>
                </a:solidFill>
              </a:defRPr>
            </a:lvl7pPr>
            <a:lvl8pPr lvl="7" rtl="0">
              <a:spcBef>
                <a:spcPts val="0"/>
              </a:spcBef>
              <a:buClr>
                <a:schemeClr val="lt1"/>
              </a:buClr>
              <a:defRPr>
                <a:solidFill>
                  <a:schemeClr val="lt1"/>
                </a:solidFill>
              </a:defRPr>
            </a:lvl8pPr>
            <a:lvl9pPr lvl="8" rtl="0">
              <a:spcBef>
                <a:spcPts val="0"/>
              </a:spcBef>
              <a:buClr>
                <a:schemeClr val="lt1"/>
              </a:buClr>
              <a:defRPr>
                <a:solidFill>
                  <a:schemeClr val="lt1"/>
                </a:solidFill>
              </a:defRPr>
            </a:lvl9pPr>
          </a:lstStyle>
          <a:p>
            <a:endParaRPr/>
          </a:p>
        </p:txBody>
      </p:sp>
      <p:pic>
        <p:nvPicPr>
          <p:cNvPr id="132" name="Shape 132" descr="Corporate headshot of a man"/>
          <p:cNvPicPr preferRelativeResize="0"/>
          <p:nvPr/>
        </p:nvPicPr>
        <p:blipFill>
          <a:blip r:embed="rId2">
            <a:alphaModFix/>
          </a:blip>
          <a:stretch>
            <a:fillRect/>
          </a:stretch>
        </p:blipFill>
        <p:spPr>
          <a:xfrm>
            <a:off x="1142554" y="917976"/>
            <a:ext cx="2291100" cy="2291100"/>
          </a:xfrm>
          <a:prstGeom prst="ellipse">
            <a:avLst/>
          </a:prstGeom>
          <a:noFill/>
          <a:ln>
            <a:noFill/>
          </a:ln>
        </p:spPr>
      </p:pic>
    </p:spTree>
    <p:extLst>
      <p:ext uri="{BB962C8B-B14F-4D97-AF65-F5344CB8AC3E}">
        <p14:creationId xmlns:p14="http://schemas.microsoft.com/office/powerpoint/2010/main" val="337620697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cSld name="Caption">
    <p:spTree>
      <p:nvGrpSpPr>
        <p:cNvPr id="1" name="Shape 133"/>
        <p:cNvGrpSpPr/>
        <p:nvPr/>
      </p:nvGrpSpPr>
      <p:grpSpPr>
        <a:xfrm>
          <a:off x="0" y="0"/>
          <a:ext cx="0" cy="0"/>
          <a:chOff x="0" y="0"/>
          <a:chExt cx="0" cy="0"/>
        </a:xfrm>
      </p:grpSpPr>
      <p:sp>
        <p:nvSpPr>
          <p:cNvPr id="134" name="Shape 134"/>
          <p:cNvSpPr txBox="1"/>
          <p:nvPr/>
        </p:nvSpPr>
        <p:spPr>
          <a:xfrm rot="10800000" flipH="1">
            <a:off x="0" y="0"/>
            <a:ext cx="9144000" cy="4695900"/>
          </a:xfrm>
          <a:prstGeom prst="rect">
            <a:avLst/>
          </a:prstGeom>
          <a:solidFill>
            <a:schemeClr val="accent4"/>
          </a:solidFill>
          <a:ln>
            <a:noFill/>
          </a:ln>
        </p:spPr>
        <p:txBody>
          <a:bodyPr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5" name="Shape 135"/>
          <p:cNvSpPr/>
          <p:nvPr/>
        </p:nvSpPr>
        <p:spPr>
          <a:xfrm rot="10800000" flipH="1">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6" name="Shape 136"/>
          <p:cNvSpPr txBox="1">
            <a:spLocks noGrp="1"/>
          </p:cNvSpPr>
          <p:nvPr>
            <p:ph type="body" idx="1"/>
          </p:nvPr>
        </p:nvSpPr>
        <p:spPr>
          <a:xfrm>
            <a:off x="57150" y="4696825"/>
            <a:ext cx="8382000" cy="446700"/>
          </a:xfrm>
          <a:prstGeom prst="rect">
            <a:avLst/>
          </a:prstGeom>
        </p:spPr>
        <p:txBody>
          <a:bodyPr lIns="91425" tIns="91425" rIns="91425" bIns="91425" anchor="ctr" anchorCtr="0"/>
          <a:lstStyle>
            <a:lvl1pPr lvl="0" rtl="0">
              <a:lnSpc>
                <a:spcPct val="100000"/>
              </a:lnSpc>
              <a:spcBef>
                <a:spcPts val="0"/>
              </a:spcBef>
              <a:spcAft>
                <a:spcPts val="0"/>
              </a:spcAft>
              <a:buClr>
                <a:schemeClr val="lt1"/>
              </a:buClr>
              <a:buFont typeface="Calibri"/>
              <a:buNone/>
              <a:defRPr>
                <a:solidFill>
                  <a:schemeClr val="lt1"/>
                </a:solidFill>
                <a:latin typeface="Calibri"/>
                <a:ea typeface="Calibri"/>
                <a:cs typeface="Calibri"/>
                <a:sym typeface="Calibri"/>
              </a:defRPr>
            </a:lvl1pPr>
          </a:lstStyle>
          <a:p>
            <a:endParaRPr/>
          </a:p>
        </p:txBody>
      </p:sp>
    </p:spTree>
    <p:extLst>
      <p:ext uri="{BB962C8B-B14F-4D97-AF65-F5344CB8AC3E}">
        <p14:creationId xmlns:p14="http://schemas.microsoft.com/office/powerpoint/2010/main" val="1542520937"/>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cSld name="Big Number">
    <p:spTree>
      <p:nvGrpSpPr>
        <p:cNvPr id="1" name="Shape 137"/>
        <p:cNvGrpSpPr/>
        <p:nvPr/>
      </p:nvGrpSpPr>
      <p:grpSpPr>
        <a:xfrm>
          <a:off x="0" y="0"/>
          <a:ext cx="0" cy="0"/>
          <a:chOff x="0" y="0"/>
          <a:chExt cx="0" cy="0"/>
        </a:xfrm>
      </p:grpSpPr>
      <p:sp>
        <p:nvSpPr>
          <p:cNvPr id="138" name="Shape 138"/>
          <p:cNvSpPr txBox="1">
            <a:spLocks noGrp="1"/>
          </p:cNvSpPr>
          <p:nvPr>
            <p:ph type="title"/>
          </p:nvPr>
        </p:nvSpPr>
        <p:spPr>
          <a:xfrm>
            <a:off x="460950" y="1248300"/>
            <a:ext cx="8222100" cy="1963500"/>
          </a:xfrm>
          <a:prstGeom prst="rect">
            <a:avLst/>
          </a:prstGeom>
        </p:spPr>
        <p:txBody>
          <a:bodyPr lIns="91425" tIns="91425" rIns="91425" bIns="91425" anchor="b" anchorCtr="0"/>
          <a:lstStyle>
            <a:lvl1pPr lvl="0" algn="ctr" rtl="0">
              <a:spcBef>
                <a:spcPts val="0"/>
              </a:spcBef>
              <a:buClr>
                <a:srgbClr val="F3F3F3"/>
              </a:buClr>
              <a:buSzPct val="100000"/>
              <a:defRPr sz="12000">
                <a:solidFill>
                  <a:srgbClr val="F3F3F3"/>
                </a:solidFill>
              </a:defRPr>
            </a:lvl1pPr>
            <a:lvl2pPr lvl="1" algn="ctr" rtl="0">
              <a:spcBef>
                <a:spcPts val="0"/>
              </a:spcBef>
              <a:buClr>
                <a:schemeClr val="dk2"/>
              </a:buClr>
              <a:buSzPct val="100000"/>
              <a:defRPr sz="12000">
                <a:solidFill>
                  <a:schemeClr val="dk2"/>
                </a:solidFill>
              </a:defRPr>
            </a:lvl2pPr>
            <a:lvl3pPr lvl="2" algn="ctr" rtl="0">
              <a:spcBef>
                <a:spcPts val="0"/>
              </a:spcBef>
              <a:buClr>
                <a:schemeClr val="dk2"/>
              </a:buClr>
              <a:buSzPct val="100000"/>
              <a:defRPr sz="12000">
                <a:solidFill>
                  <a:schemeClr val="dk2"/>
                </a:solidFill>
              </a:defRPr>
            </a:lvl3pPr>
            <a:lvl4pPr lvl="3" algn="ctr" rtl="0">
              <a:spcBef>
                <a:spcPts val="0"/>
              </a:spcBef>
              <a:buClr>
                <a:schemeClr val="dk2"/>
              </a:buClr>
              <a:buSzPct val="100000"/>
              <a:defRPr sz="12000">
                <a:solidFill>
                  <a:schemeClr val="dk2"/>
                </a:solidFill>
              </a:defRPr>
            </a:lvl4pPr>
            <a:lvl5pPr lvl="4" algn="ctr" rtl="0">
              <a:spcBef>
                <a:spcPts val="0"/>
              </a:spcBef>
              <a:buClr>
                <a:schemeClr val="dk2"/>
              </a:buClr>
              <a:buSzPct val="100000"/>
              <a:defRPr sz="12000">
                <a:solidFill>
                  <a:schemeClr val="dk2"/>
                </a:solidFill>
              </a:defRPr>
            </a:lvl5pPr>
            <a:lvl6pPr lvl="5" algn="ctr" rtl="0">
              <a:spcBef>
                <a:spcPts val="0"/>
              </a:spcBef>
              <a:buClr>
                <a:schemeClr val="dk2"/>
              </a:buClr>
              <a:buSzPct val="100000"/>
              <a:defRPr sz="12000">
                <a:solidFill>
                  <a:schemeClr val="dk2"/>
                </a:solidFill>
              </a:defRPr>
            </a:lvl6pPr>
            <a:lvl7pPr lvl="6" algn="ctr" rtl="0">
              <a:spcBef>
                <a:spcPts val="0"/>
              </a:spcBef>
              <a:buClr>
                <a:schemeClr val="dk2"/>
              </a:buClr>
              <a:buSzPct val="100000"/>
              <a:defRPr sz="12000">
                <a:solidFill>
                  <a:schemeClr val="dk2"/>
                </a:solidFill>
              </a:defRPr>
            </a:lvl7pPr>
            <a:lvl8pPr lvl="7" algn="ctr" rtl="0">
              <a:spcBef>
                <a:spcPts val="0"/>
              </a:spcBef>
              <a:buClr>
                <a:schemeClr val="dk2"/>
              </a:buClr>
              <a:buSzPct val="100000"/>
              <a:defRPr sz="12000">
                <a:solidFill>
                  <a:schemeClr val="dk2"/>
                </a:solidFill>
              </a:defRPr>
            </a:lvl8pPr>
            <a:lvl9pPr lvl="8" algn="ctr" rtl="0">
              <a:spcBef>
                <a:spcPts val="0"/>
              </a:spcBef>
              <a:buClr>
                <a:schemeClr val="dk2"/>
              </a:buClr>
              <a:buSzPct val="100000"/>
              <a:defRPr sz="12000">
                <a:solidFill>
                  <a:schemeClr val="dk2"/>
                </a:solidFill>
              </a:defRPr>
            </a:lvl9pPr>
          </a:lstStyle>
          <a:p>
            <a:endParaRPr/>
          </a:p>
        </p:txBody>
      </p:sp>
      <p:sp>
        <p:nvSpPr>
          <p:cNvPr id="139" name="Shape 139"/>
          <p:cNvSpPr txBox="1">
            <a:spLocks noGrp="1"/>
          </p:cNvSpPr>
          <p:nvPr>
            <p:ph type="body" idx="1"/>
          </p:nvPr>
        </p:nvSpPr>
        <p:spPr>
          <a:xfrm>
            <a:off x="1595400" y="3273925"/>
            <a:ext cx="5953200" cy="1300800"/>
          </a:xfrm>
          <a:prstGeom prst="rect">
            <a:avLst/>
          </a:prstGeom>
        </p:spPr>
        <p:txBody>
          <a:bodyPr lIns="91425" tIns="91425" rIns="91425" bIns="91425" anchor="t" anchorCtr="0"/>
          <a:lstStyle>
            <a:lvl1pPr lvl="0" algn="ctr" rtl="0">
              <a:spcBef>
                <a:spcPts val="0"/>
              </a:spcBef>
              <a:buClr>
                <a:srgbClr val="F3F3F3"/>
              </a:buClr>
              <a:buFont typeface="Calibri"/>
              <a:defRPr>
                <a:solidFill>
                  <a:srgbClr val="F3F3F3"/>
                </a:solidFill>
                <a:latin typeface="Calibri"/>
                <a:ea typeface="Calibri"/>
                <a:cs typeface="Calibri"/>
                <a:sym typeface="Calibri"/>
              </a:defRPr>
            </a:lvl1pPr>
            <a:lvl2pPr lvl="1" algn="ctr" rtl="0">
              <a:spcBef>
                <a:spcPts val="0"/>
              </a:spcBef>
              <a:buClr>
                <a:srgbClr val="F3F3F3"/>
              </a:buClr>
              <a:buFont typeface="Calibri"/>
              <a:defRPr>
                <a:solidFill>
                  <a:srgbClr val="F3F3F3"/>
                </a:solidFill>
                <a:latin typeface="Calibri"/>
                <a:ea typeface="Calibri"/>
                <a:cs typeface="Calibri"/>
                <a:sym typeface="Calibri"/>
              </a:defRPr>
            </a:lvl2pPr>
            <a:lvl3pPr lvl="2" algn="ctr" rtl="0">
              <a:spcBef>
                <a:spcPts val="0"/>
              </a:spcBef>
              <a:buClr>
                <a:srgbClr val="F3F3F3"/>
              </a:buClr>
              <a:buFont typeface="Calibri"/>
              <a:defRPr>
                <a:solidFill>
                  <a:srgbClr val="F3F3F3"/>
                </a:solidFill>
                <a:latin typeface="Calibri"/>
                <a:ea typeface="Calibri"/>
                <a:cs typeface="Calibri"/>
                <a:sym typeface="Calibri"/>
              </a:defRPr>
            </a:lvl3pPr>
            <a:lvl4pPr lvl="3" algn="ctr" rtl="0">
              <a:spcBef>
                <a:spcPts val="0"/>
              </a:spcBef>
              <a:buClr>
                <a:srgbClr val="F3F3F3"/>
              </a:buClr>
              <a:buFont typeface="Calibri"/>
              <a:defRPr>
                <a:solidFill>
                  <a:srgbClr val="F3F3F3"/>
                </a:solidFill>
                <a:latin typeface="Calibri"/>
                <a:ea typeface="Calibri"/>
                <a:cs typeface="Calibri"/>
                <a:sym typeface="Calibri"/>
              </a:defRPr>
            </a:lvl4pPr>
            <a:lvl5pPr lvl="4" algn="ctr" rtl="0">
              <a:spcBef>
                <a:spcPts val="0"/>
              </a:spcBef>
              <a:buClr>
                <a:srgbClr val="F3F3F3"/>
              </a:buClr>
              <a:buFont typeface="Calibri"/>
              <a:defRPr>
                <a:solidFill>
                  <a:srgbClr val="F3F3F3"/>
                </a:solidFill>
                <a:latin typeface="Calibri"/>
                <a:ea typeface="Calibri"/>
                <a:cs typeface="Calibri"/>
                <a:sym typeface="Calibri"/>
              </a:defRPr>
            </a:lvl5pPr>
            <a:lvl6pPr lvl="5" algn="ctr" rtl="0">
              <a:spcBef>
                <a:spcPts val="0"/>
              </a:spcBef>
              <a:buClr>
                <a:srgbClr val="F3F3F3"/>
              </a:buClr>
              <a:buFont typeface="Calibri"/>
              <a:defRPr>
                <a:solidFill>
                  <a:srgbClr val="F3F3F3"/>
                </a:solidFill>
                <a:latin typeface="Calibri"/>
                <a:ea typeface="Calibri"/>
                <a:cs typeface="Calibri"/>
                <a:sym typeface="Calibri"/>
              </a:defRPr>
            </a:lvl6pPr>
            <a:lvl7pPr lvl="6" algn="ctr" rtl="0">
              <a:spcBef>
                <a:spcPts val="0"/>
              </a:spcBef>
              <a:buClr>
                <a:srgbClr val="F3F3F3"/>
              </a:buClr>
              <a:buFont typeface="Calibri"/>
              <a:defRPr>
                <a:solidFill>
                  <a:srgbClr val="F3F3F3"/>
                </a:solidFill>
                <a:latin typeface="Calibri"/>
                <a:ea typeface="Calibri"/>
                <a:cs typeface="Calibri"/>
                <a:sym typeface="Calibri"/>
              </a:defRPr>
            </a:lvl7pPr>
            <a:lvl8pPr lvl="7" algn="ctr" rtl="0">
              <a:spcBef>
                <a:spcPts val="0"/>
              </a:spcBef>
              <a:buClr>
                <a:srgbClr val="F3F3F3"/>
              </a:buClr>
              <a:buFont typeface="Calibri"/>
              <a:defRPr>
                <a:solidFill>
                  <a:srgbClr val="F3F3F3"/>
                </a:solidFill>
                <a:latin typeface="Calibri"/>
                <a:ea typeface="Calibri"/>
                <a:cs typeface="Calibri"/>
                <a:sym typeface="Calibri"/>
              </a:defRPr>
            </a:lvl8pPr>
            <a:lvl9pPr lvl="8" algn="ctr" rtl="0">
              <a:spcBef>
                <a:spcPts val="0"/>
              </a:spcBef>
              <a:buClr>
                <a:srgbClr val="F3F3F3"/>
              </a:buClr>
              <a:buFont typeface="Calibri"/>
              <a:defRPr>
                <a:solidFill>
                  <a:srgbClr val="F3F3F3"/>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1533783815"/>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140"/>
        <p:cNvGrpSpPr/>
        <p:nvPr/>
      </p:nvGrpSpPr>
      <p:grpSpPr>
        <a:xfrm>
          <a:off x="0" y="0"/>
          <a:ext cx="0" cy="0"/>
          <a:chOff x="0" y="0"/>
          <a:chExt cx="0" cy="0"/>
        </a:xfrm>
      </p:grpSpPr>
    </p:spTree>
    <p:extLst>
      <p:ext uri="{BB962C8B-B14F-4D97-AF65-F5344CB8AC3E}">
        <p14:creationId xmlns:p14="http://schemas.microsoft.com/office/powerpoint/2010/main" val="1670789015"/>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cSld name="Blank (Assembly)">
    <p:bg>
      <p:bgPr>
        <a:solidFill>
          <a:srgbClr val="3E5DAA"/>
        </a:solidFill>
        <a:effectLst/>
      </p:bgPr>
    </p:bg>
    <p:spTree>
      <p:nvGrpSpPr>
        <p:cNvPr id="1" name="Shape 144"/>
        <p:cNvGrpSpPr/>
        <p:nvPr/>
      </p:nvGrpSpPr>
      <p:grpSpPr>
        <a:xfrm>
          <a:off x="0" y="0"/>
          <a:ext cx="0" cy="0"/>
          <a:chOff x="0" y="0"/>
          <a:chExt cx="0" cy="0"/>
        </a:xfrm>
      </p:grpSpPr>
    </p:spTree>
    <p:extLst>
      <p:ext uri="{BB962C8B-B14F-4D97-AF65-F5344CB8AC3E}">
        <p14:creationId xmlns:p14="http://schemas.microsoft.com/office/powerpoint/2010/main" val="110381595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cSld name="Blank (Classic)">
    <p:bg>
      <p:bgPr>
        <a:solidFill>
          <a:srgbClr val="F37021"/>
        </a:solidFill>
        <a:effectLst/>
      </p:bgPr>
    </p:bg>
    <p:spTree>
      <p:nvGrpSpPr>
        <p:cNvPr id="1" name="Shape 145"/>
        <p:cNvGrpSpPr/>
        <p:nvPr/>
      </p:nvGrpSpPr>
      <p:grpSpPr>
        <a:xfrm>
          <a:off x="0" y="0"/>
          <a:ext cx="0" cy="0"/>
          <a:chOff x="0" y="0"/>
          <a:chExt cx="0" cy="0"/>
        </a:xfrm>
      </p:grpSpPr>
    </p:spTree>
    <p:extLst>
      <p:ext uri="{BB962C8B-B14F-4D97-AF65-F5344CB8AC3E}">
        <p14:creationId xmlns:p14="http://schemas.microsoft.com/office/powerpoint/2010/main" val="651980886"/>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cSld name="Blank (Ruby)">
    <p:bg>
      <p:bgPr>
        <a:solidFill>
          <a:srgbClr val="EE2D4A"/>
        </a:solidFill>
        <a:effectLst/>
      </p:bgPr>
    </p:bg>
    <p:spTree>
      <p:nvGrpSpPr>
        <p:cNvPr id="1" name="Shape 146"/>
        <p:cNvGrpSpPr/>
        <p:nvPr/>
      </p:nvGrpSpPr>
      <p:grpSpPr>
        <a:xfrm>
          <a:off x="0" y="0"/>
          <a:ext cx="0" cy="0"/>
          <a:chOff x="0" y="0"/>
          <a:chExt cx="0" cy="0"/>
        </a:xfrm>
      </p:grpSpPr>
    </p:spTree>
    <p:extLst>
      <p:ext uri="{BB962C8B-B14F-4D97-AF65-F5344CB8AC3E}">
        <p14:creationId xmlns:p14="http://schemas.microsoft.com/office/powerpoint/2010/main" val="3781810251"/>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cSld name="Blank (Field)">
    <p:bg>
      <p:bgPr>
        <a:solidFill>
          <a:srgbClr val="00A349"/>
        </a:solidFill>
        <a:effectLst/>
      </p:bgPr>
    </p:bg>
    <p:spTree>
      <p:nvGrpSpPr>
        <p:cNvPr id="1" name="Shape 147"/>
        <p:cNvGrpSpPr/>
        <p:nvPr/>
      </p:nvGrpSpPr>
      <p:grpSpPr>
        <a:xfrm>
          <a:off x="0" y="0"/>
          <a:ext cx="0" cy="0"/>
          <a:chOff x="0" y="0"/>
          <a:chExt cx="0" cy="0"/>
        </a:xfrm>
      </p:grpSpPr>
    </p:spTree>
    <p:extLst>
      <p:ext uri="{BB962C8B-B14F-4D97-AF65-F5344CB8AC3E}">
        <p14:creationId xmlns:p14="http://schemas.microsoft.com/office/powerpoint/2010/main" val="2068162117"/>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cSld name="Blank (Evolve)">
    <p:bg>
      <p:bgPr>
        <a:solidFill>
          <a:srgbClr val="29BEC6"/>
        </a:solidFill>
        <a:effectLst/>
      </p:bgPr>
    </p:bg>
    <p:spTree>
      <p:nvGrpSpPr>
        <p:cNvPr id="1" name="Shape 148"/>
        <p:cNvGrpSpPr/>
        <p:nvPr/>
      </p:nvGrpSpPr>
      <p:grpSpPr>
        <a:xfrm>
          <a:off x="0" y="0"/>
          <a:ext cx="0" cy="0"/>
          <a:chOff x="0" y="0"/>
          <a:chExt cx="0" cy="0"/>
        </a:xfrm>
      </p:grpSpPr>
    </p:spTree>
    <p:extLst>
      <p:ext uri="{BB962C8B-B14F-4D97-AF65-F5344CB8AC3E}">
        <p14:creationId xmlns:p14="http://schemas.microsoft.com/office/powerpoint/2010/main" val="33339685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Main Point">
    <p:spTree>
      <p:nvGrpSpPr>
        <p:cNvPr id="1" name="Shape 43"/>
        <p:cNvGrpSpPr/>
        <p:nvPr/>
      </p:nvGrpSpPr>
      <p:grpSpPr>
        <a:xfrm>
          <a:off x="0" y="0"/>
          <a:ext cx="0" cy="0"/>
          <a:chOff x="0" y="0"/>
          <a:chExt cx="0" cy="0"/>
        </a:xfrm>
      </p:grpSpPr>
      <p:sp>
        <p:nvSpPr>
          <p:cNvPr id="44" name="Shape 44"/>
          <p:cNvSpPr txBox="1">
            <a:spLocks noGrp="1"/>
          </p:cNvSpPr>
          <p:nvPr>
            <p:ph type="title"/>
          </p:nvPr>
        </p:nvSpPr>
        <p:spPr>
          <a:xfrm>
            <a:off x="490250" y="488250"/>
            <a:ext cx="8034000" cy="4090800"/>
          </a:xfrm>
          <a:prstGeom prst="rect">
            <a:avLst/>
          </a:prstGeom>
        </p:spPr>
        <p:txBody>
          <a:bodyPr lIns="91425" tIns="91425" rIns="91425" bIns="91425" anchor="ctr" anchorCtr="0"/>
          <a:lstStyle>
            <a:lvl1pPr lvl="0" rtl="0">
              <a:spcBef>
                <a:spcPts val="0"/>
              </a:spcBef>
              <a:buSzPct val="100000"/>
              <a:defRPr sz="6000"/>
            </a:lvl1pPr>
            <a:lvl2pPr lvl="1" rtl="0">
              <a:spcBef>
                <a:spcPts val="0"/>
              </a:spcBef>
              <a:buSzPct val="100000"/>
              <a:defRPr sz="6000"/>
            </a:lvl2pPr>
            <a:lvl3pPr lvl="2" rtl="0">
              <a:spcBef>
                <a:spcPts val="0"/>
              </a:spcBef>
              <a:buSzPct val="100000"/>
              <a:defRPr sz="6000"/>
            </a:lvl3pPr>
            <a:lvl4pPr lvl="3" rtl="0">
              <a:spcBef>
                <a:spcPts val="0"/>
              </a:spcBef>
              <a:buSzPct val="100000"/>
              <a:defRPr sz="6000"/>
            </a:lvl4pPr>
            <a:lvl5pPr lvl="4" rtl="0">
              <a:spcBef>
                <a:spcPts val="0"/>
              </a:spcBef>
              <a:buSzPct val="100000"/>
              <a:defRPr sz="6000"/>
            </a:lvl5pPr>
            <a:lvl6pPr lvl="5" rtl="0">
              <a:spcBef>
                <a:spcPts val="0"/>
              </a:spcBef>
              <a:buSzPct val="100000"/>
              <a:defRPr sz="6000"/>
            </a:lvl6pPr>
            <a:lvl7pPr lvl="6" rtl="0">
              <a:spcBef>
                <a:spcPts val="0"/>
              </a:spcBef>
              <a:buSzPct val="100000"/>
              <a:defRPr sz="6000"/>
            </a:lvl7pPr>
            <a:lvl8pPr lvl="7" rtl="0">
              <a:spcBef>
                <a:spcPts val="0"/>
              </a:spcBef>
              <a:buSzPct val="100000"/>
              <a:defRPr sz="6000"/>
            </a:lvl8pPr>
            <a:lvl9pPr lvl="8" rtl="0">
              <a:spcBef>
                <a:spcPts val="0"/>
              </a:spcBef>
              <a:buSzPct val="100000"/>
              <a:defRPr sz="6000"/>
            </a:lvl9pPr>
          </a:lstStyle>
          <a:p>
            <a:endParaRPr/>
          </a:p>
        </p:txBody>
      </p:sp>
      <p:pic>
        <p:nvPicPr>
          <p:cNvPr id="45" name="Shape 45" descr="icon-white.png"/>
          <p:cNvPicPr preferRelativeResize="0"/>
          <p:nvPr/>
        </p:nvPicPr>
        <p:blipFill rotWithShape="1">
          <a:blip r:embed="rId2">
            <a:alphaModFix/>
          </a:blip>
          <a:srcRect/>
          <a:stretch/>
        </p:blipFill>
        <p:spPr>
          <a:xfrm>
            <a:off x="8524180" y="4134624"/>
            <a:ext cx="438222" cy="837900"/>
          </a:xfrm>
          <a:prstGeom prst="rect">
            <a:avLst/>
          </a:prstGeom>
          <a:noFill/>
          <a:ln>
            <a:noFill/>
          </a:ln>
        </p:spPr>
      </p:pic>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cSld name="Blank (Hack)">
    <p:bg>
      <p:bgPr>
        <a:solidFill>
          <a:srgbClr val="4C3896"/>
        </a:solidFill>
        <a:effectLst/>
      </p:bgPr>
    </p:bg>
    <p:spTree>
      <p:nvGrpSpPr>
        <p:cNvPr id="1" name="Shape 149"/>
        <p:cNvGrpSpPr/>
        <p:nvPr/>
      </p:nvGrpSpPr>
      <p:grpSpPr>
        <a:xfrm>
          <a:off x="0" y="0"/>
          <a:ext cx="0" cy="0"/>
          <a:chOff x="0" y="0"/>
          <a:chExt cx="0" cy="0"/>
        </a:xfrm>
      </p:grpSpPr>
    </p:spTree>
    <p:extLst>
      <p:ext uri="{BB962C8B-B14F-4D97-AF65-F5344CB8AC3E}">
        <p14:creationId xmlns:p14="http://schemas.microsoft.com/office/powerpoint/2010/main" val="1354856556"/>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cSld name="Blank (Sprint)">
    <p:bg>
      <p:bgPr>
        <a:solidFill>
          <a:srgbClr val="BE1A8C"/>
        </a:solidFill>
        <a:effectLst/>
      </p:bgPr>
    </p:bg>
    <p:spTree>
      <p:nvGrpSpPr>
        <p:cNvPr id="1" name="Shape 150"/>
        <p:cNvGrpSpPr/>
        <p:nvPr/>
      </p:nvGrpSpPr>
      <p:grpSpPr>
        <a:xfrm>
          <a:off x="0" y="0"/>
          <a:ext cx="0" cy="0"/>
          <a:chOff x="0" y="0"/>
          <a:chExt cx="0" cy="0"/>
        </a:xfrm>
      </p:grpSpPr>
    </p:spTree>
    <p:extLst>
      <p:ext uri="{BB962C8B-B14F-4D97-AF65-F5344CB8AC3E}">
        <p14:creationId xmlns:p14="http://schemas.microsoft.com/office/powerpoint/2010/main" val="6791415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Split Summary">
    <p:spTree>
      <p:nvGrpSpPr>
        <p:cNvPr id="1" name="Shape 46"/>
        <p:cNvGrpSpPr/>
        <p:nvPr/>
      </p:nvGrpSpPr>
      <p:grpSpPr>
        <a:xfrm>
          <a:off x="0" y="0"/>
          <a:ext cx="0" cy="0"/>
          <a:chOff x="0" y="0"/>
          <a:chExt cx="0" cy="0"/>
        </a:xfrm>
      </p:grpSpPr>
      <p:sp>
        <p:nvSpPr>
          <p:cNvPr id="47" name="Shape 47"/>
          <p:cNvSpPr/>
          <p:nvPr/>
        </p:nvSpPr>
        <p:spPr>
          <a:xfrm flipH="1">
            <a:off x="0" y="0"/>
            <a:ext cx="4572000" cy="5143500"/>
          </a:xfrm>
          <a:prstGeom prst="rect">
            <a:avLst/>
          </a:prstGeom>
          <a:solidFill>
            <a:schemeClr val="accent4"/>
          </a:solidFill>
          <a:ln>
            <a:noFill/>
          </a:ln>
        </p:spPr>
        <p:txBody>
          <a:bodyPr lIns="91425" tIns="91425" rIns="91425" bIns="91425" anchor="ctr" anchorCtr="0">
            <a:noAutofit/>
          </a:bodyPr>
          <a:lstStyle/>
          <a:p>
            <a:pPr lvl="0">
              <a:spcBef>
                <a:spcPts val="0"/>
              </a:spcBef>
              <a:buNone/>
            </a:pPr>
            <a:endParaRPr/>
          </a:p>
        </p:txBody>
      </p:sp>
      <p:sp>
        <p:nvSpPr>
          <p:cNvPr id="48" name="Shape 48"/>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lIns="91425" tIns="91425" rIns="91425" bIns="91425" anchor="ctr" anchorCtr="0">
            <a:noAutofit/>
          </a:bodyPr>
          <a:lstStyle/>
          <a:p>
            <a:pPr lvl="0">
              <a:spcBef>
                <a:spcPts val="0"/>
              </a:spcBef>
              <a:buNone/>
            </a:pPr>
            <a:endParaRPr/>
          </a:p>
        </p:txBody>
      </p:sp>
      <p:sp>
        <p:nvSpPr>
          <p:cNvPr id="49" name="Shape 49"/>
          <p:cNvSpPr txBox="1">
            <a:spLocks noGrp="1"/>
          </p:cNvSpPr>
          <p:nvPr>
            <p:ph type="title"/>
          </p:nvPr>
        </p:nvSpPr>
        <p:spPr>
          <a:xfrm>
            <a:off x="265500" y="1233175"/>
            <a:ext cx="4045200" cy="1482300"/>
          </a:xfrm>
          <a:prstGeom prst="rect">
            <a:avLst/>
          </a:prstGeom>
        </p:spPr>
        <p:txBody>
          <a:bodyPr lIns="91425" tIns="91425" rIns="91425" bIns="91425" anchor="b" anchorCtr="0"/>
          <a:lstStyle>
            <a:lvl1pPr lvl="0" algn="ctr" rtl="0">
              <a:spcBef>
                <a:spcPts val="0"/>
              </a:spcBef>
              <a:buClr>
                <a:srgbClr val="434343"/>
              </a:buClr>
              <a:buSzPct val="100000"/>
              <a:defRPr sz="4200">
                <a:solidFill>
                  <a:srgbClr val="434343"/>
                </a:solidFill>
              </a:defRPr>
            </a:lvl1pPr>
            <a:lvl2pPr lvl="1" algn="ctr" rtl="0">
              <a:spcBef>
                <a:spcPts val="0"/>
              </a:spcBef>
              <a:buClr>
                <a:schemeClr val="dk2"/>
              </a:buClr>
              <a:buSzPct val="100000"/>
              <a:defRPr sz="4200">
                <a:solidFill>
                  <a:schemeClr val="dk2"/>
                </a:solidFill>
              </a:defRPr>
            </a:lvl2pPr>
            <a:lvl3pPr lvl="2" algn="ctr" rtl="0">
              <a:spcBef>
                <a:spcPts val="0"/>
              </a:spcBef>
              <a:buClr>
                <a:schemeClr val="dk2"/>
              </a:buClr>
              <a:buSzPct val="100000"/>
              <a:defRPr sz="4200">
                <a:solidFill>
                  <a:schemeClr val="dk2"/>
                </a:solidFill>
              </a:defRPr>
            </a:lvl3pPr>
            <a:lvl4pPr lvl="3" algn="ctr" rtl="0">
              <a:spcBef>
                <a:spcPts val="0"/>
              </a:spcBef>
              <a:buClr>
                <a:schemeClr val="dk2"/>
              </a:buClr>
              <a:buSzPct val="100000"/>
              <a:defRPr sz="4200">
                <a:solidFill>
                  <a:schemeClr val="dk2"/>
                </a:solidFill>
              </a:defRPr>
            </a:lvl4pPr>
            <a:lvl5pPr lvl="4" algn="ctr" rtl="0">
              <a:spcBef>
                <a:spcPts val="0"/>
              </a:spcBef>
              <a:buClr>
                <a:schemeClr val="dk2"/>
              </a:buClr>
              <a:buSzPct val="100000"/>
              <a:defRPr sz="4200">
                <a:solidFill>
                  <a:schemeClr val="dk2"/>
                </a:solidFill>
              </a:defRPr>
            </a:lvl5pPr>
            <a:lvl6pPr lvl="5" algn="ctr" rtl="0">
              <a:spcBef>
                <a:spcPts val="0"/>
              </a:spcBef>
              <a:buClr>
                <a:schemeClr val="dk2"/>
              </a:buClr>
              <a:buSzPct val="100000"/>
              <a:defRPr sz="4200">
                <a:solidFill>
                  <a:schemeClr val="dk2"/>
                </a:solidFill>
              </a:defRPr>
            </a:lvl6pPr>
            <a:lvl7pPr lvl="6" algn="ctr" rtl="0">
              <a:spcBef>
                <a:spcPts val="0"/>
              </a:spcBef>
              <a:buClr>
                <a:schemeClr val="dk2"/>
              </a:buClr>
              <a:buSzPct val="100000"/>
              <a:defRPr sz="4200">
                <a:solidFill>
                  <a:schemeClr val="dk2"/>
                </a:solidFill>
              </a:defRPr>
            </a:lvl7pPr>
            <a:lvl8pPr lvl="7" algn="ctr" rtl="0">
              <a:spcBef>
                <a:spcPts val="0"/>
              </a:spcBef>
              <a:buClr>
                <a:schemeClr val="dk2"/>
              </a:buClr>
              <a:buSzPct val="100000"/>
              <a:defRPr sz="4200">
                <a:solidFill>
                  <a:schemeClr val="dk2"/>
                </a:solidFill>
              </a:defRPr>
            </a:lvl8pPr>
            <a:lvl9pPr lvl="8" algn="ctr" rtl="0">
              <a:spcBef>
                <a:spcPts val="0"/>
              </a:spcBef>
              <a:buClr>
                <a:schemeClr val="dk2"/>
              </a:buClr>
              <a:buSzPct val="100000"/>
              <a:defRPr sz="4200">
                <a:solidFill>
                  <a:schemeClr val="dk2"/>
                </a:solidFill>
              </a:defRPr>
            </a:lvl9pPr>
          </a:lstStyle>
          <a:p>
            <a:endParaRPr/>
          </a:p>
        </p:txBody>
      </p:sp>
      <p:sp>
        <p:nvSpPr>
          <p:cNvPr id="50" name="Shape 50"/>
          <p:cNvSpPr txBox="1">
            <a:spLocks noGrp="1"/>
          </p:cNvSpPr>
          <p:nvPr>
            <p:ph type="subTitle" idx="1"/>
          </p:nvPr>
        </p:nvSpPr>
        <p:spPr>
          <a:xfrm>
            <a:off x="265500" y="2779466"/>
            <a:ext cx="4045200" cy="1235099"/>
          </a:xfrm>
          <a:prstGeom prst="rect">
            <a:avLst/>
          </a:prstGeom>
        </p:spPr>
        <p:txBody>
          <a:bodyPr lIns="91425" tIns="91425" rIns="91425" bIns="91425" anchor="t" anchorCtr="0"/>
          <a:lstStyle>
            <a:lvl1pPr lvl="0" algn="ctr" rtl="0">
              <a:lnSpc>
                <a:spcPct val="100000"/>
              </a:lnSpc>
              <a:spcBef>
                <a:spcPts val="0"/>
              </a:spcBef>
              <a:spcAft>
                <a:spcPts val="0"/>
              </a:spcAft>
              <a:buSzPct val="100000"/>
              <a:buFont typeface="Calibri"/>
              <a:buNone/>
              <a:defRPr sz="2100">
                <a:latin typeface="Calibri"/>
                <a:ea typeface="Calibri"/>
                <a:cs typeface="Calibri"/>
                <a:sym typeface="Calibri"/>
              </a:defRPr>
            </a:lvl1pPr>
            <a:lvl2pPr lvl="1" algn="ctr" rtl="0">
              <a:lnSpc>
                <a:spcPct val="100000"/>
              </a:lnSpc>
              <a:spcBef>
                <a:spcPts val="0"/>
              </a:spcBef>
              <a:spcAft>
                <a:spcPts val="0"/>
              </a:spcAft>
              <a:buSzPct val="100000"/>
              <a:buNone/>
              <a:defRPr sz="2100"/>
            </a:lvl2pPr>
            <a:lvl3pPr lvl="2" algn="ctr" rtl="0">
              <a:lnSpc>
                <a:spcPct val="100000"/>
              </a:lnSpc>
              <a:spcBef>
                <a:spcPts val="0"/>
              </a:spcBef>
              <a:spcAft>
                <a:spcPts val="0"/>
              </a:spcAft>
              <a:buSzPct val="100000"/>
              <a:buNone/>
              <a:defRPr sz="2100"/>
            </a:lvl3pPr>
            <a:lvl4pPr lvl="3" algn="ctr" rtl="0">
              <a:lnSpc>
                <a:spcPct val="100000"/>
              </a:lnSpc>
              <a:spcBef>
                <a:spcPts val="0"/>
              </a:spcBef>
              <a:spcAft>
                <a:spcPts val="0"/>
              </a:spcAft>
              <a:buSzPct val="100000"/>
              <a:buNone/>
              <a:defRPr sz="2100"/>
            </a:lvl4pPr>
            <a:lvl5pPr lvl="4" algn="ctr" rtl="0">
              <a:lnSpc>
                <a:spcPct val="100000"/>
              </a:lnSpc>
              <a:spcBef>
                <a:spcPts val="0"/>
              </a:spcBef>
              <a:spcAft>
                <a:spcPts val="0"/>
              </a:spcAft>
              <a:buSzPct val="100000"/>
              <a:buNone/>
              <a:defRPr sz="2100"/>
            </a:lvl5pPr>
            <a:lvl6pPr lvl="5" algn="ctr" rtl="0">
              <a:lnSpc>
                <a:spcPct val="100000"/>
              </a:lnSpc>
              <a:spcBef>
                <a:spcPts val="0"/>
              </a:spcBef>
              <a:spcAft>
                <a:spcPts val="0"/>
              </a:spcAft>
              <a:buSzPct val="100000"/>
              <a:buNone/>
              <a:defRPr sz="2100"/>
            </a:lvl6pPr>
            <a:lvl7pPr lvl="6" algn="ctr" rtl="0">
              <a:lnSpc>
                <a:spcPct val="100000"/>
              </a:lnSpc>
              <a:spcBef>
                <a:spcPts val="0"/>
              </a:spcBef>
              <a:spcAft>
                <a:spcPts val="0"/>
              </a:spcAft>
              <a:buSzPct val="100000"/>
              <a:buNone/>
              <a:defRPr sz="2100"/>
            </a:lvl7pPr>
            <a:lvl8pPr lvl="7" algn="ctr" rtl="0">
              <a:lnSpc>
                <a:spcPct val="100000"/>
              </a:lnSpc>
              <a:spcBef>
                <a:spcPts val="0"/>
              </a:spcBef>
              <a:spcAft>
                <a:spcPts val="0"/>
              </a:spcAft>
              <a:buSzPct val="100000"/>
              <a:buNone/>
              <a:defRPr sz="2100"/>
            </a:lvl8pPr>
            <a:lvl9pPr lvl="8" algn="ctr" rtl="0">
              <a:lnSpc>
                <a:spcPct val="100000"/>
              </a:lnSpc>
              <a:spcBef>
                <a:spcPts val="0"/>
              </a:spcBef>
              <a:spcAft>
                <a:spcPts val="0"/>
              </a:spcAft>
              <a:buSzPct val="100000"/>
              <a:buNone/>
              <a:defRPr sz="2100"/>
            </a:lvl9pPr>
          </a:lstStyle>
          <a:p>
            <a:endParaRPr/>
          </a:p>
        </p:txBody>
      </p:sp>
      <p:sp>
        <p:nvSpPr>
          <p:cNvPr id="51" name="Shape 51"/>
          <p:cNvSpPr txBox="1">
            <a:spLocks noGrp="1"/>
          </p:cNvSpPr>
          <p:nvPr>
            <p:ph type="body" idx="2"/>
          </p:nvPr>
        </p:nvSpPr>
        <p:spPr>
          <a:xfrm>
            <a:off x="4939500" y="724200"/>
            <a:ext cx="3837000" cy="3695100"/>
          </a:xfrm>
          <a:prstGeom prst="rect">
            <a:avLst/>
          </a:prstGeom>
        </p:spPr>
        <p:txBody>
          <a:bodyPr lIns="91425" tIns="91425" rIns="91425" bIns="91425" anchor="ctr" anchorCtr="0"/>
          <a:lstStyle>
            <a:lvl1pPr lvl="0" rtl="0">
              <a:spcBef>
                <a:spcPts val="0"/>
              </a:spcBef>
              <a:buClr>
                <a:schemeClr val="lt1"/>
              </a:buClr>
              <a:buSzPct val="100000"/>
              <a:buFont typeface="Calibri"/>
              <a:defRPr sz="2200">
                <a:solidFill>
                  <a:schemeClr val="lt1"/>
                </a:solidFill>
                <a:latin typeface="Calibri"/>
                <a:ea typeface="Calibri"/>
                <a:cs typeface="Calibri"/>
                <a:sym typeface="Calibri"/>
              </a:defRPr>
            </a:lvl1pPr>
            <a:lvl2pPr lvl="1" rtl="0">
              <a:spcBef>
                <a:spcPts val="0"/>
              </a:spcBef>
              <a:buClr>
                <a:schemeClr val="lt1"/>
              </a:buClr>
              <a:buSzPct val="100000"/>
              <a:defRPr sz="1600">
                <a:solidFill>
                  <a:schemeClr val="lt1"/>
                </a:solidFill>
              </a:defRPr>
            </a:lvl2pPr>
            <a:lvl3pPr lvl="2" rtl="0">
              <a:spcBef>
                <a:spcPts val="0"/>
              </a:spcBef>
              <a:buClr>
                <a:schemeClr val="lt1"/>
              </a:buClr>
              <a:defRPr>
                <a:solidFill>
                  <a:schemeClr val="lt1"/>
                </a:solidFill>
              </a:defRPr>
            </a:lvl3pPr>
            <a:lvl4pPr lvl="3" rtl="0">
              <a:spcBef>
                <a:spcPts val="0"/>
              </a:spcBef>
              <a:buClr>
                <a:schemeClr val="lt1"/>
              </a:buClr>
              <a:defRPr>
                <a:solidFill>
                  <a:schemeClr val="lt1"/>
                </a:solidFill>
              </a:defRPr>
            </a:lvl4pPr>
            <a:lvl5pPr lvl="4" rtl="0">
              <a:spcBef>
                <a:spcPts val="0"/>
              </a:spcBef>
              <a:buClr>
                <a:schemeClr val="lt1"/>
              </a:buClr>
              <a:defRPr>
                <a:solidFill>
                  <a:schemeClr val="lt1"/>
                </a:solidFill>
              </a:defRPr>
            </a:lvl5pPr>
            <a:lvl6pPr lvl="5" rtl="0">
              <a:spcBef>
                <a:spcPts val="0"/>
              </a:spcBef>
              <a:buClr>
                <a:schemeClr val="lt1"/>
              </a:buClr>
              <a:defRPr>
                <a:solidFill>
                  <a:schemeClr val="lt1"/>
                </a:solidFill>
              </a:defRPr>
            </a:lvl6pPr>
            <a:lvl7pPr lvl="6" rtl="0">
              <a:spcBef>
                <a:spcPts val="0"/>
              </a:spcBef>
              <a:buClr>
                <a:schemeClr val="lt1"/>
              </a:buClr>
              <a:defRPr>
                <a:solidFill>
                  <a:schemeClr val="lt1"/>
                </a:solidFill>
              </a:defRPr>
            </a:lvl7pPr>
            <a:lvl8pPr lvl="7" rtl="0">
              <a:spcBef>
                <a:spcPts val="0"/>
              </a:spcBef>
              <a:buClr>
                <a:schemeClr val="lt1"/>
              </a:buClr>
              <a:defRPr>
                <a:solidFill>
                  <a:schemeClr val="lt1"/>
                </a:solidFill>
              </a:defRPr>
            </a:lvl8pPr>
            <a:lvl9pPr lvl="8" rtl="0">
              <a:spcBef>
                <a:spcPts val="0"/>
              </a:spcBef>
              <a:buClr>
                <a:schemeClr val="lt1"/>
              </a:buClr>
              <a:defRPr>
                <a:solidFill>
                  <a:schemeClr val="lt1"/>
                </a:solidFill>
              </a:defRPr>
            </a:lvl9pPr>
          </a:lstStyle>
          <a:p>
            <a:endParaRPr/>
          </a:p>
        </p:txBody>
      </p:sp>
      <p:pic>
        <p:nvPicPr>
          <p:cNvPr id="52" name="Shape 52" descr="icon-white.png"/>
          <p:cNvPicPr preferRelativeResize="0"/>
          <p:nvPr/>
        </p:nvPicPr>
        <p:blipFill rotWithShape="1">
          <a:blip r:embed="rId2">
            <a:alphaModFix/>
          </a:blip>
          <a:srcRect/>
          <a:stretch/>
        </p:blipFill>
        <p:spPr>
          <a:xfrm>
            <a:off x="8524180" y="4134624"/>
            <a:ext cx="438222" cy="83790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Author Profile">
    <p:spTree>
      <p:nvGrpSpPr>
        <p:cNvPr id="1" name="Shape 53"/>
        <p:cNvGrpSpPr/>
        <p:nvPr/>
      </p:nvGrpSpPr>
      <p:grpSpPr>
        <a:xfrm>
          <a:off x="0" y="0"/>
          <a:ext cx="0" cy="0"/>
          <a:chOff x="0" y="0"/>
          <a:chExt cx="0" cy="0"/>
        </a:xfrm>
      </p:grpSpPr>
      <p:sp>
        <p:nvSpPr>
          <p:cNvPr id="54" name="Shape 54"/>
          <p:cNvSpPr/>
          <p:nvPr/>
        </p:nvSpPr>
        <p:spPr>
          <a:xfrm flipH="1">
            <a:off x="0" y="0"/>
            <a:ext cx="4572000" cy="5143500"/>
          </a:xfrm>
          <a:prstGeom prst="rect">
            <a:avLst/>
          </a:prstGeom>
          <a:solidFill>
            <a:schemeClr val="accent4"/>
          </a:solidFill>
          <a:ln>
            <a:noFill/>
          </a:ln>
        </p:spPr>
        <p:txBody>
          <a:bodyPr lIns="91425" tIns="91425" rIns="91425" bIns="91425" anchor="ctr" anchorCtr="0">
            <a:noAutofit/>
          </a:bodyPr>
          <a:lstStyle/>
          <a:p>
            <a:pPr lvl="0">
              <a:spcBef>
                <a:spcPts val="0"/>
              </a:spcBef>
              <a:buNone/>
            </a:pPr>
            <a:endParaRPr/>
          </a:p>
        </p:txBody>
      </p:sp>
      <p:sp>
        <p:nvSpPr>
          <p:cNvPr id="55" name="Shape 55"/>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lIns="91425" tIns="91425" rIns="91425" bIns="91425" anchor="ctr" anchorCtr="0">
            <a:noAutofit/>
          </a:bodyPr>
          <a:lstStyle/>
          <a:p>
            <a:pPr lvl="0">
              <a:spcBef>
                <a:spcPts val="0"/>
              </a:spcBef>
              <a:buNone/>
            </a:pPr>
            <a:endParaRPr/>
          </a:p>
        </p:txBody>
      </p:sp>
      <p:sp>
        <p:nvSpPr>
          <p:cNvPr id="56" name="Shape 56"/>
          <p:cNvSpPr txBox="1">
            <a:spLocks noGrp="1"/>
          </p:cNvSpPr>
          <p:nvPr>
            <p:ph type="title"/>
          </p:nvPr>
        </p:nvSpPr>
        <p:spPr>
          <a:xfrm>
            <a:off x="265500" y="3387625"/>
            <a:ext cx="4045200" cy="1482300"/>
          </a:xfrm>
          <a:prstGeom prst="rect">
            <a:avLst/>
          </a:prstGeom>
        </p:spPr>
        <p:txBody>
          <a:bodyPr lIns="91425" tIns="91425" rIns="91425" bIns="91425" anchor="t" anchorCtr="0"/>
          <a:lstStyle>
            <a:lvl1pPr lvl="0" algn="ctr" rtl="0">
              <a:spcBef>
                <a:spcPts val="0"/>
              </a:spcBef>
              <a:buClr>
                <a:srgbClr val="4285F4"/>
              </a:buClr>
              <a:buSzPct val="100000"/>
              <a:defRPr sz="2400">
                <a:solidFill>
                  <a:srgbClr val="4285F4"/>
                </a:solidFill>
              </a:defRPr>
            </a:lvl1pPr>
            <a:lvl2pPr lvl="1" algn="ctr" rtl="0">
              <a:spcBef>
                <a:spcPts val="0"/>
              </a:spcBef>
              <a:buClr>
                <a:schemeClr val="dk2"/>
              </a:buClr>
              <a:buSzPct val="100000"/>
              <a:defRPr sz="4200">
                <a:solidFill>
                  <a:schemeClr val="dk2"/>
                </a:solidFill>
              </a:defRPr>
            </a:lvl2pPr>
            <a:lvl3pPr lvl="2" algn="ctr" rtl="0">
              <a:spcBef>
                <a:spcPts val="0"/>
              </a:spcBef>
              <a:buClr>
                <a:schemeClr val="dk2"/>
              </a:buClr>
              <a:buSzPct val="100000"/>
              <a:defRPr sz="4200">
                <a:solidFill>
                  <a:schemeClr val="dk2"/>
                </a:solidFill>
              </a:defRPr>
            </a:lvl3pPr>
            <a:lvl4pPr lvl="3" algn="ctr" rtl="0">
              <a:spcBef>
                <a:spcPts val="0"/>
              </a:spcBef>
              <a:buClr>
                <a:schemeClr val="dk2"/>
              </a:buClr>
              <a:buSzPct val="100000"/>
              <a:defRPr sz="4200">
                <a:solidFill>
                  <a:schemeClr val="dk2"/>
                </a:solidFill>
              </a:defRPr>
            </a:lvl4pPr>
            <a:lvl5pPr lvl="4" algn="ctr" rtl="0">
              <a:spcBef>
                <a:spcPts val="0"/>
              </a:spcBef>
              <a:buClr>
                <a:schemeClr val="dk2"/>
              </a:buClr>
              <a:buSzPct val="100000"/>
              <a:defRPr sz="4200">
                <a:solidFill>
                  <a:schemeClr val="dk2"/>
                </a:solidFill>
              </a:defRPr>
            </a:lvl5pPr>
            <a:lvl6pPr lvl="5" algn="ctr" rtl="0">
              <a:spcBef>
                <a:spcPts val="0"/>
              </a:spcBef>
              <a:buClr>
                <a:schemeClr val="dk2"/>
              </a:buClr>
              <a:buSzPct val="100000"/>
              <a:defRPr sz="4200">
                <a:solidFill>
                  <a:schemeClr val="dk2"/>
                </a:solidFill>
              </a:defRPr>
            </a:lvl6pPr>
            <a:lvl7pPr lvl="6" algn="ctr" rtl="0">
              <a:spcBef>
                <a:spcPts val="0"/>
              </a:spcBef>
              <a:buClr>
                <a:schemeClr val="dk2"/>
              </a:buClr>
              <a:buSzPct val="100000"/>
              <a:defRPr sz="4200">
                <a:solidFill>
                  <a:schemeClr val="dk2"/>
                </a:solidFill>
              </a:defRPr>
            </a:lvl7pPr>
            <a:lvl8pPr lvl="7" algn="ctr" rtl="0">
              <a:spcBef>
                <a:spcPts val="0"/>
              </a:spcBef>
              <a:buClr>
                <a:schemeClr val="dk2"/>
              </a:buClr>
              <a:buSzPct val="100000"/>
              <a:defRPr sz="4200">
                <a:solidFill>
                  <a:schemeClr val="dk2"/>
                </a:solidFill>
              </a:defRPr>
            </a:lvl8pPr>
            <a:lvl9pPr lvl="8" algn="ctr" rtl="0">
              <a:spcBef>
                <a:spcPts val="0"/>
              </a:spcBef>
              <a:buClr>
                <a:schemeClr val="dk2"/>
              </a:buClr>
              <a:buSzPct val="100000"/>
              <a:defRPr sz="4200">
                <a:solidFill>
                  <a:schemeClr val="dk2"/>
                </a:solidFill>
              </a:defRPr>
            </a:lvl9pPr>
          </a:lstStyle>
          <a:p>
            <a:endParaRPr/>
          </a:p>
        </p:txBody>
      </p:sp>
      <p:sp>
        <p:nvSpPr>
          <p:cNvPr id="57" name="Shape 57"/>
          <p:cNvSpPr txBox="1">
            <a:spLocks noGrp="1"/>
          </p:cNvSpPr>
          <p:nvPr>
            <p:ph type="body" idx="1"/>
          </p:nvPr>
        </p:nvSpPr>
        <p:spPr>
          <a:xfrm>
            <a:off x="4939500" y="724200"/>
            <a:ext cx="3837000" cy="3695100"/>
          </a:xfrm>
          <a:prstGeom prst="rect">
            <a:avLst/>
          </a:prstGeom>
        </p:spPr>
        <p:txBody>
          <a:bodyPr lIns="91425" tIns="91425" rIns="91425" bIns="91425" anchor="ctr" anchorCtr="0"/>
          <a:lstStyle>
            <a:lvl1pPr lvl="0" rtl="0">
              <a:spcBef>
                <a:spcPts val="0"/>
              </a:spcBef>
              <a:buClr>
                <a:schemeClr val="lt1"/>
              </a:buClr>
              <a:buSzPct val="100000"/>
              <a:buFont typeface="Calibri"/>
              <a:defRPr sz="2200">
                <a:solidFill>
                  <a:schemeClr val="lt1"/>
                </a:solidFill>
                <a:latin typeface="Calibri"/>
                <a:ea typeface="Calibri"/>
                <a:cs typeface="Calibri"/>
                <a:sym typeface="Calibri"/>
              </a:defRPr>
            </a:lvl1pPr>
            <a:lvl2pPr lvl="1" rtl="0">
              <a:spcBef>
                <a:spcPts val="0"/>
              </a:spcBef>
              <a:buClr>
                <a:schemeClr val="lt1"/>
              </a:buClr>
              <a:buSzPct val="100000"/>
              <a:defRPr sz="1600">
                <a:solidFill>
                  <a:schemeClr val="lt1"/>
                </a:solidFill>
              </a:defRPr>
            </a:lvl2pPr>
            <a:lvl3pPr lvl="2" rtl="0">
              <a:spcBef>
                <a:spcPts val="0"/>
              </a:spcBef>
              <a:buClr>
                <a:schemeClr val="lt1"/>
              </a:buClr>
              <a:defRPr>
                <a:solidFill>
                  <a:schemeClr val="lt1"/>
                </a:solidFill>
              </a:defRPr>
            </a:lvl3pPr>
            <a:lvl4pPr lvl="3" rtl="0">
              <a:spcBef>
                <a:spcPts val="0"/>
              </a:spcBef>
              <a:buClr>
                <a:schemeClr val="lt1"/>
              </a:buClr>
              <a:defRPr>
                <a:solidFill>
                  <a:schemeClr val="lt1"/>
                </a:solidFill>
              </a:defRPr>
            </a:lvl4pPr>
            <a:lvl5pPr lvl="4" rtl="0">
              <a:spcBef>
                <a:spcPts val="0"/>
              </a:spcBef>
              <a:buClr>
                <a:schemeClr val="lt1"/>
              </a:buClr>
              <a:defRPr>
                <a:solidFill>
                  <a:schemeClr val="lt1"/>
                </a:solidFill>
              </a:defRPr>
            </a:lvl5pPr>
            <a:lvl6pPr lvl="5" rtl="0">
              <a:spcBef>
                <a:spcPts val="0"/>
              </a:spcBef>
              <a:buClr>
                <a:schemeClr val="lt1"/>
              </a:buClr>
              <a:defRPr>
                <a:solidFill>
                  <a:schemeClr val="lt1"/>
                </a:solidFill>
              </a:defRPr>
            </a:lvl6pPr>
            <a:lvl7pPr lvl="6" rtl="0">
              <a:spcBef>
                <a:spcPts val="0"/>
              </a:spcBef>
              <a:buClr>
                <a:schemeClr val="lt1"/>
              </a:buClr>
              <a:defRPr>
                <a:solidFill>
                  <a:schemeClr val="lt1"/>
                </a:solidFill>
              </a:defRPr>
            </a:lvl7pPr>
            <a:lvl8pPr lvl="7" rtl="0">
              <a:spcBef>
                <a:spcPts val="0"/>
              </a:spcBef>
              <a:buClr>
                <a:schemeClr val="lt1"/>
              </a:buClr>
              <a:defRPr>
                <a:solidFill>
                  <a:schemeClr val="lt1"/>
                </a:solidFill>
              </a:defRPr>
            </a:lvl8pPr>
            <a:lvl9pPr lvl="8" rtl="0">
              <a:spcBef>
                <a:spcPts val="0"/>
              </a:spcBef>
              <a:buClr>
                <a:schemeClr val="lt1"/>
              </a:buClr>
              <a:defRPr>
                <a:solidFill>
                  <a:schemeClr val="lt1"/>
                </a:solidFill>
              </a:defRPr>
            </a:lvl9pPr>
          </a:lstStyle>
          <a:p>
            <a:endParaRPr/>
          </a:p>
        </p:txBody>
      </p:sp>
      <p:pic>
        <p:nvPicPr>
          <p:cNvPr id="58" name="Shape 58" descr="icon-white.png"/>
          <p:cNvPicPr preferRelativeResize="0"/>
          <p:nvPr/>
        </p:nvPicPr>
        <p:blipFill rotWithShape="1">
          <a:blip r:embed="rId2">
            <a:alphaModFix/>
          </a:blip>
          <a:srcRect/>
          <a:stretch/>
        </p:blipFill>
        <p:spPr>
          <a:xfrm>
            <a:off x="8524180" y="4134624"/>
            <a:ext cx="438222" cy="837900"/>
          </a:xfrm>
          <a:prstGeom prst="rect">
            <a:avLst/>
          </a:prstGeom>
          <a:noFill/>
          <a:ln>
            <a:noFill/>
          </a:ln>
        </p:spPr>
      </p:pic>
      <p:pic>
        <p:nvPicPr>
          <p:cNvPr id="59" name="Shape 59" descr="Corporate headshot of a man"/>
          <p:cNvPicPr preferRelativeResize="0"/>
          <p:nvPr/>
        </p:nvPicPr>
        <p:blipFill>
          <a:blip r:embed="rId3">
            <a:alphaModFix/>
          </a:blip>
          <a:stretch>
            <a:fillRect/>
          </a:stretch>
        </p:blipFill>
        <p:spPr>
          <a:xfrm>
            <a:off x="1142554" y="917976"/>
            <a:ext cx="2291100" cy="2291100"/>
          </a:xfrm>
          <a:prstGeom prst="ellipse">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slideLayout" Target="../slideLayouts/slideLayout31.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0" Type="http://schemas.openxmlformats.org/officeDocument/2006/relationships/slideLayout" Target="../slideLayouts/slideLayout28.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9.xml"/><Relationship Id="rId13" Type="http://schemas.openxmlformats.org/officeDocument/2006/relationships/slideLayout" Target="../slideLayouts/slideLayout44.xml"/><Relationship Id="rId18" Type="http://schemas.openxmlformats.org/officeDocument/2006/relationships/slideLayout" Target="../slideLayouts/slideLayout49.xml"/><Relationship Id="rId3" Type="http://schemas.openxmlformats.org/officeDocument/2006/relationships/slideLayout" Target="../slideLayouts/slideLayout34.xml"/><Relationship Id="rId21" Type="http://schemas.openxmlformats.org/officeDocument/2006/relationships/theme" Target="../theme/theme3.xml"/><Relationship Id="rId7" Type="http://schemas.openxmlformats.org/officeDocument/2006/relationships/slideLayout" Target="../slideLayouts/slideLayout38.xml"/><Relationship Id="rId12" Type="http://schemas.openxmlformats.org/officeDocument/2006/relationships/slideLayout" Target="../slideLayouts/slideLayout43.xml"/><Relationship Id="rId17" Type="http://schemas.openxmlformats.org/officeDocument/2006/relationships/slideLayout" Target="../slideLayouts/slideLayout48.xml"/><Relationship Id="rId2" Type="http://schemas.openxmlformats.org/officeDocument/2006/relationships/slideLayout" Target="../slideLayouts/slideLayout33.xml"/><Relationship Id="rId16" Type="http://schemas.openxmlformats.org/officeDocument/2006/relationships/slideLayout" Target="../slideLayouts/slideLayout47.xml"/><Relationship Id="rId20" Type="http://schemas.openxmlformats.org/officeDocument/2006/relationships/slideLayout" Target="../slideLayouts/slideLayout51.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5" Type="http://schemas.openxmlformats.org/officeDocument/2006/relationships/slideLayout" Target="../slideLayouts/slideLayout36.xml"/><Relationship Id="rId15" Type="http://schemas.openxmlformats.org/officeDocument/2006/relationships/slideLayout" Target="../slideLayouts/slideLayout46.xml"/><Relationship Id="rId10" Type="http://schemas.openxmlformats.org/officeDocument/2006/relationships/slideLayout" Target="../slideLayouts/slideLayout41.xml"/><Relationship Id="rId19" Type="http://schemas.openxmlformats.org/officeDocument/2006/relationships/slideLayout" Target="../slideLayouts/slideLayout50.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slideLayout" Target="../slideLayouts/slideLayout45.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9.xml"/><Relationship Id="rId13" Type="http://schemas.openxmlformats.org/officeDocument/2006/relationships/slideLayout" Target="../slideLayouts/slideLayout64.xml"/><Relationship Id="rId18" Type="http://schemas.openxmlformats.org/officeDocument/2006/relationships/slideLayout" Target="../slideLayouts/slideLayout69.xml"/><Relationship Id="rId3" Type="http://schemas.openxmlformats.org/officeDocument/2006/relationships/slideLayout" Target="../slideLayouts/slideLayout54.xml"/><Relationship Id="rId21" Type="http://schemas.openxmlformats.org/officeDocument/2006/relationships/theme" Target="../theme/theme4.xml"/><Relationship Id="rId7" Type="http://schemas.openxmlformats.org/officeDocument/2006/relationships/slideLayout" Target="../slideLayouts/slideLayout58.xml"/><Relationship Id="rId12" Type="http://schemas.openxmlformats.org/officeDocument/2006/relationships/slideLayout" Target="../slideLayouts/slideLayout63.xml"/><Relationship Id="rId17" Type="http://schemas.openxmlformats.org/officeDocument/2006/relationships/slideLayout" Target="../slideLayouts/slideLayout68.xml"/><Relationship Id="rId2" Type="http://schemas.openxmlformats.org/officeDocument/2006/relationships/slideLayout" Target="../slideLayouts/slideLayout53.xml"/><Relationship Id="rId16" Type="http://schemas.openxmlformats.org/officeDocument/2006/relationships/slideLayout" Target="../slideLayouts/slideLayout67.xml"/><Relationship Id="rId20" Type="http://schemas.openxmlformats.org/officeDocument/2006/relationships/slideLayout" Target="../slideLayouts/slideLayout71.xml"/><Relationship Id="rId1" Type="http://schemas.openxmlformats.org/officeDocument/2006/relationships/slideLayout" Target="../slideLayouts/slideLayout52.xml"/><Relationship Id="rId6" Type="http://schemas.openxmlformats.org/officeDocument/2006/relationships/slideLayout" Target="../slideLayouts/slideLayout57.xml"/><Relationship Id="rId11" Type="http://schemas.openxmlformats.org/officeDocument/2006/relationships/slideLayout" Target="../slideLayouts/slideLayout62.xml"/><Relationship Id="rId5" Type="http://schemas.openxmlformats.org/officeDocument/2006/relationships/slideLayout" Target="../slideLayouts/slideLayout56.xml"/><Relationship Id="rId15" Type="http://schemas.openxmlformats.org/officeDocument/2006/relationships/slideLayout" Target="../slideLayouts/slideLayout66.xml"/><Relationship Id="rId10" Type="http://schemas.openxmlformats.org/officeDocument/2006/relationships/slideLayout" Target="../slideLayouts/slideLayout61.xml"/><Relationship Id="rId19" Type="http://schemas.openxmlformats.org/officeDocument/2006/relationships/slideLayout" Target="../slideLayouts/slideLayout70.xml"/><Relationship Id="rId4" Type="http://schemas.openxmlformats.org/officeDocument/2006/relationships/slideLayout" Target="../slideLayouts/slideLayout55.xml"/><Relationship Id="rId9" Type="http://schemas.openxmlformats.org/officeDocument/2006/relationships/slideLayout" Target="../slideLayouts/slideLayout60.xml"/><Relationship Id="rId14" Type="http://schemas.openxmlformats.org/officeDocument/2006/relationships/slideLayout" Target="../slideLayouts/slideLayout6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3702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471900" y="738725"/>
            <a:ext cx="8222100" cy="767700"/>
          </a:xfrm>
          <a:prstGeom prst="rect">
            <a:avLst/>
          </a:prstGeom>
          <a:noFill/>
          <a:ln>
            <a:noFill/>
          </a:ln>
        </p:spPr>
        <p:txBody>
          <a:bodyPr lIns="91425" tIns="91425" rIns="91425" bIns="91425" anchor="b" anchorCtr="0"/>
          <a:lstStyle>
            <a:lvl1pPr lvl="0" rtl="0">
              <a:spcBef>
                <a:spcPts val="0"/>
              </a:spcBef>
              <a:buClr>
                <a:schemeClr val="lt1"/>
              </a:buClr>
              <a:buSzPct val="100000"/>
              <a:buFont typeface="Calibri"/>
              <a:buNone/>
              <a:defRPr sz="3200">
                <a:solidFill>
                  <a:schemeClr val="lt1"/>
                </a:solidFill>
                <a:latin typeface="Calibri"/>
                <a:ea typeface="Calibri"/>
                <a:cs typeface="Calibri"/>
                <a:sym typeface="Calibri"/>
              </a:defRPr>
            </a:lvl1pPr>
            <a:lvl2pPr lvl="1" rtl="0">
              <a:spcBef>
                <a:spcPts val="0"/>
              </a:spcBef>
              <a:buClr>
                <a:schemeClr val="lt1"/>
              </a:buClr>
              <a:buSzPct val="100000"/>
              <a:buFont typeface="Roboto"/>
              <a:buNone/>
              <a:defRPr sz="3200">
                <a:solidFill>
                  <a:schemeClr val="lt1"/>
                </a:solidFill>
                <a:latin typeface="Roboto"/>
                <a:ea typeface="Roboto"/>
                <a:cs typeface="Roboto"/>
                <a:sym typeface="Roboto"/>
              </a:defRPr>
            </a:lvl2pPr>
            <a:lvl3pPr lvl="2" rtl="0">
              <a:spcBef>
                <a:spcPts val="0"/>
              </a:spcBef>
              <a:buClr>
                <a:schemeClr val="lt1"/>
              </a:buClr>
              <a:buSzPct val="100000"/>
              <a:buFont typeface="Roboto"/>
              <a:buNone/>
              <a:defRPr sz="3200">
                <a:solidFill>
                  <a:schemeClr val="lt1"/>
                </a:solidFill>
                <a:latin typeface="Roboto"/>
                <a:ea typeface="Roboto"/>
                <a:cs typeface="Roboto"/>
                <a:sym typeface="Roboto"/>
              </a:defRPr>
            </a:lvl3pPr>
            <a:lvl4pPr lvl="3" rtl="0">
              <a:spcBef>
                <a:spcPts val="0"/>
              </a:spcBef>
              <a:buClr>
                <a:schemeClr val="lt1"/>
              </a:buClr>
              <a:buSzPct val="100000"/>
              <a:buFont typeface="Roboto"/>
              <a:buNone/>
              <a:defRPr sz="3200">
                <a:solidFill>
                  <a:schemeClr val="lt1"/>
                </a:solidFill>
                <a:latin typeface="Roboto"/>
                <a:ea typeface="Roboto"/>
                <a:cs typeface="Roboto"/>
                <a:sym typeface="Roboto"/>
              </a:defRPr>
            </a:lvl4pPr>
            <a:lvl5pPr lvl="4" rtl="0">
              <a:spcBef>
                <a:spcPts val="0"/>
              </a:spcBef>
              <a:buClr>
                <a:schemeClr val="lt1"/>
              </a:buClr>
              <a:buSzPct val="100000"/>
              <a:buFont typeface="Roboto"/>
              <a:buNone/>
              <a:defRPr sz="3200">
                <a:solidFill>
                  <a:schemeClr val="lt1"/>
                </a:solidFill>
                <a:latin typeface="Roboto"/>
                <a:ea typeface="Roboto"/>
                <a:cs typeface="Roboto"/>
                <a:sym typeface="Roboto"/>
              </a:defRPr>
            </a:lvl5pPr>
            <a:lvl6pPr lvl="5" rtl="0">
              <a:spcBef>
                <a:spcPts val="0"/>
              </a:spcBef>
              <a:buClr>
                <a:schemeClr val="lt1"/>
              </a:buClr>
              <a:buSzPct val="100000"/>
              <a:buFont typeface="Roboto"/>
              <a:buNone/>
              <a:defRPr sz="3200">
                <a:solidFill>
                  <a:schemeClr val="lt1"/>
                </a:solidFill>
                <a:latin typeface="Roboto"/>
                <a:ea typeface="Roboto"/>
                <a:cs typeface="Roboto"/>
                <a:sym typeface="Roboto"/>
              </a:defRPr>
            </a:lvl6pPr>
            <a:lvl7pPr lvl="6" rtl="0">
              <a:spcBef>
                <a:spcPts val="0"/>
              </a:spcBef>
              <a:buClr>
                <a:schemeClr val="lt1"/>
              </a:buClr>
              <a:buSzPct val="100000"/>
              <a:buFont typeface="Roboto"/>
              <a:buNone/>
              <a:defRPr sz="3200">
                <a:solidFill>
                  <a:schemeClr val="lt1"/>
                </a:solidFill>
                <a:latin typeface="Roboto"/>
                <a:ea typeface="Roboto"/>
                <a:cs typeface="Roboto"/>
                <a:sym typeface="Roboto"/>
              </a:defRPr>
            </a:lvl7pPr>
            <a:lvl8pPr lvl="7" rtl="0">
              <a:spcBef>
                <a:spcPts val="0"/>
              </a:spcBef>
              <a:buClr>
                <a:schemeClr val="lt1"/>
              </a:buClr>
              <a:buSzPct val="100000"/>
              <a:buFont typeface="Roboto"/>
              <a:buNone/>
              <a:defRPr sz="3200">
                <a:solidFill>
                  <a:schemeClr val="lt1"/>
                </a:solidFill>
                <a:latin typeface="Roboto"/>
                <a:ea typeface="Roboto"/>
                <a:cs typeface="Roboto"/>
                <a:sym typeface="Roboto"/>
              </a:defRPr>
            </a:lvl8pPr>
            <a:lvl9pPr lvl="8" rtl="0">
              <a:spcBef>
                <a:spcPts val="0"/>
              </a:spcBef>
              <a:buClr>
                <a:schemeClr val="lt1"/>
              </a:buClr>
              <a:buSzPct val="100000"/>
              <a:buFont typeface="Roboto"/>
              <a:buNone/>
              <a:defRPr sz="3200">
                <a:solidFill>
                  <a:schemeClr val="lt1"/>
                </a:solidFill>
                <a:latin typeface="Roboto"/>
                <a:ea typeface="Roboto"/>
                <a:cs typeface="Roboto"/>
                <a:sym typeface="Roboto"/>
              </a:defRPr>
            </a:lvl9pPr>
          </a:lstStyle>
          <a:p>
            <a:endParaRPr/>
          </a:p>
        </p:txBody>
      </p:sp>
      <p:sp>
        <p:nvSpPr>
          <p:cNvPr id="7" name="Shape 7"/>
          <p:cNvSpPr txBox="1">
            <a:spLocks noGrp="1"/>
          </p:cNvSpPr>
          <p:nvPr>
            <p:ph type="body" idx="1"/>
          </p:nvPr>
        </p:nvSpPr>
        <p:spPr>
          <a:xfrm>
            <a:off x="471900" y="1919075"/>
            <a:ext cx="8222100" cy="2710200"/>
          </a:xfrm>
          <a:prstGeom prst="rect">
            <a:avLst/>
          </a:prstGeom>
          <a:noFill/>
          <a:ln>
            <a:noFill/>
          </a:ln>
        </p:spPr>
        <p:txBody>
          <a:bodyPr lIns="91425" tIns="91425" rIns="91425" bIns="91425" anchor="t" anchorCtr="0"/>
          <a:lstStyle>
            <a:lvl1pPr lvl="0" rtl="0">
              <a:lnSpc>
                <a:spcPct val="115000"/>
              </a:lnSpc>
              <a:spcBef>
                <a:spcPts val="0"/>
              </a:spcBef>
              <a:spcAft>
                <a:spcPts val="1600"/>
              </a:spcAft>
              <a:buClr>
                <a:schemeClr val="lt2"/>
              </a:buClr>
              <a:buSzPct val="100000"/>
              <a:buFont typeface="Calibri"/>
              <a:defRPr sz="1800">
                <a:solidFill>
                  <a:schemeClr val="lt2"/>
                </a:solidFill>
                <a:latin typeface="Calibri"/>
                <a:ea typeface="Calibri"/>
                <a:cs typeface="Calibri"/>
                <a:sym typeface="Calibri"/>
              </a:defRPr>
            </a:lvl1pPr>
            <a:lvl2pPr lvl="1" rtl="0">
              <a:lnSpc>
                <a:spcPct val="115000"/>
              </a:lnSpc>
              <a:spcBef>
                <a:spcPts val="0"/>
              </a:spcBef>
              <a:spcAft>
                <a:spcPts val="1600"/>
              </a:spcAft>
              <a:buClr>
                <a:schemeClr val="lt2"/>
              </a:buClr>
              <a:buFont typeface="Calibri"/>
              <a:defRPr>
                <a:solidFill>
                  <a:schemeClr val="lt2"/>
                </a:solidFill>
                <a:latin typeface="Calibri"/>
                <a:ea typeface="Calibri"/>
                <a:cs typeface="Calibri"/>
                <a:sym typeface="Calibri"/>
              </a:defRPr>
            </a:lvl2pPr>
            <a:lvl3pPr lvl="2" rtl="0">
              <a:lnSpc>
                <a:spcPct val="115000"/>
              </a:lnSpc>
              <a:spcBef>
                <a:spcPts val="0"/>
              </a:spcBef>
              <a:spcAft>
                <a:spcPts val="1600"/>
              </a:spcAft>
              <a:buClr>
                <a:schemeClr val="lt2"/>
              </a:buClr>
              <a:buFont typeface="Calibri"/>
              <a:defRPr>
                <a:solidFill>
                  <a:schemeClr val="lt2"/>
                </a:solidFill>
                <a:latin typeface="Calibri"/>
                <a:ea typeface="Calibri"/>
                <a:cs typeface="Calibri"/>
                <a:sym typeface="Calibri"/>
              </a:defRPr>
            </a:lvl3pPr>
            <a:lvl4pPr lvl="3" rtl="0">
              <a:lnSpc>
                <a:spcPct val="115000"/>
              </a:lnSpc>
              <a:spcBef>
                <a:spcPts val="0"/>
              </a:spcBef>
              <a:spcAft>
                <a:spcPts val="1600"/>
              </a:spcAft>
              <a:buClr>
                <a:schemeClr val="lt2"/>
              </a:buClr>
              <a:buFont typeface="Calibri"/>
              <a:defRPr>
                <a:solidFill>
                  <a:schemeClr val="lt2"/>
                </a:solidFill>
                <a:latin typeface="Calibri"/>
                <a:ea typeface="Calibri"/>
                <a:cs typeface="Calibri"/>
                <a:sym typeface="Calibri"/>
              </a:defRPr>
            </a:lvl4pPr>
            <a:lvl5pPr lvl="4" rtl="0">
              <a:lnSpc>
                <a:spcPct val="115000"/>
              </a:lnSpc>
              <a:spcBef>
                <a:spcPts val="0"/>
              </a:spcBef>
              <a:spcAft>
                <a:spcPts val="1600"/>
              </a:spcAft>
              <a:buClr>
                <a:schemeClr val="lt2"/>
              </a:buClr>
              <a:buFont typeface="Calibri"/>
              <a:defRPr>
                <a:solidFill>
                  <a:schemeClr val="lt2"/>
                </a:solidFill>
                <a:latin typeface="Calibri"/>
                <a:ea typeface="Calibri"/>
                <a:cs typeface="Calibri"/>
                <a:sym typeface="Calibri"/>
              </a:defRPr>
            </a:lvl5pPr>
            <a:lvl6pPr lvl="5" rtl="0">
              <a:lnSpc>
                <a:spcPct val="115000"/>
              </a:lnSpc>
              <a:spcBef>
                <a:spcPts val="0"/>
              </a:spcBef>
              <a:spcAft>
                <a:spcPts val="1600"/>
              </a:spcAft>
              <a:buClr>
                <a:schemeClr val="lt2"/>
              </a:buClr>
              <a:buFont typeface="Calibri"/>
              <a:defRPr>
                <a:solidFill>
                  <a:schemeClr val="lt2"/>
                </a:solidFill>
                <a:latin typeface="Calibri"/>
                <a:ea typeface="Calibri"/>
                <a:cs typeface="Calibri"/>
                <a:sym typeface="Calibri"/>
              </a:defRPr>
            </a:lvl6pPr>
            <a:lvl7pPr lvl="6" rtl="0">
              <a:lnSpc>
                <a:spcPct val="115000"/>
              </a:lnSpc>
              <a:spcBef>
                <a:spcPts val="0"/>
              </a:spcBef>
              <a:spcAft>
                <a:spcPts val="1600"/>
              </a:spcAft>
              <a:buClr>
                <a:schemeClr val="lt2"/>
              </a:buClr>
              <a:buFont typeface="Calibri"/>
              <a:defRPr>
                <a:solidFill>
                  <a:schemeClr val="lt2"/>
                </a:solidFill>
                <a:latin typeface="Calibri"/>
                <a:ea typeface="Calibri"/>
                <a:cs typeface="Calibri"/>
                <a:sym typeface="Calibri"/>
              </a:defRPr>
            </a:lvl7pPr>
            <a:lvl8pPr lvl="7" rtl="0">
              <a:lnSpc>
                <a:spcPct val="115000"/>
              </a:lnSpc>
              <a:spcBef>
                <a:spcPts val="0"/>
              </a:spcBef>
              <a:spcAft>
                <a:spcPts val="1600"/>
              </a:spcAft>
              <a:buClr>
                <a:schemeClr val="lt2"/>
              </a:buClr>
              <a:buFont typeface="Calibri"/>
              <a:defRPr>
                <a:solidFill>
                  <a:schemeClr val="lt2"/>
                </a:solidFill>
                <a:latin typeface="Calibri"/>
                <a:ea typeface="Calibri"/>
                <a:cs typeface="Calibri"/>
                <a:sym typeface="Calibri"/>
              </a:defRPr>
            </a:lvl8pPr>
            <a:lvl9pPr lvl="8" rtl="0">
              <a:lnSpc>
                <a:spcPct val="115000"/>
              </a:lnSpc>
              <a:spcBef>
                <a:spcPts val="0"/>
              </a:spcBef>
              <a:spcAft>
                <a:spcPts val="1600"/>
              </a:spcAft>
              <a:buClr>
                <a:schemeClr val="lt2"/>
              </a:buClr>
              <a:buFont typeface="Calibri"/>
              <a:defRPr>
                <a:solidFill>
                  <a:schemeClr val="lt2"/>
                </a:solidFill>
                <a:latin typeface="Calibri"/>
                <a:ea typeface="Calibri"/>
                <a:cs typeface="Calibri"/>
                <a:sym typeface="Calibri"/>
              </a:defRPr>
            </a:lvl9pPr>
          </a:lstStyle>
          <a:p>
            <a:endParaRPr/>
          </a:p>
        </p:txBody>
      </p:sp>
      <p:sp>
        <p:nvSpPr>
          <p:cNvPr id="8" name="Shape 8"/>
          <p:cNvSpPr txBox="1">
            <a:spLocks noGrp="1"/>
          </p:cNvSpPr>
          <p:nvPr>
            <p:ph type="sldNum" idx="12"/>
          </p:nvPr>
        </p:nvSpPr>
        <p:spPr>
          <a:xfrm>
            <a:off x="8523541" y="4695623"/>
            <a:ext cx="548700" cy="393600"/>
          </a:xfrm>
          <a:prstGeom prst="rect">
            <a:avLst/>
          </a:prstGeom>
          <a:noFill/>
          <a:ln>
            <a:noFill/>
          </a:ln>
        </p:spPr>
        <p:txBody>
          <a:bodyPr lIns="91425" tIns="91425" rIns="91425" bIns="91425" anchor="ctr" anchorCtr="0">
            <a:noAutofit/>
          </a:bodyPr>
          <a:lstStyle/>
          <a:p>
            <a:pPr lvl="0" algn="r" rtl="0">
              <a:spcBef>
                <a:spcPts val="0"/>
              </a:spcBef>
              <a:buNone/>
            </a:pPr>
            <a:fld id="{00000000-1234-1234-1234-123412341234}" type="slidenum">
              <a:rPr lang="en" sz="1000">
                <a:solidFill>
                  <a:schemeClr val="lt2"/>
                </a:solidFill>
                <a:latin typeface="Roboto"/>
                <a:ea typeface="Roboto"/>
                <a:cs typeface="Roboto"/>
                <a:sym typeface="Roboto"/>
              </a:rPr>
              <a:pPr lvl="0" algn="r" rtl="0">
                <a:spcBef>
                  <a:spcPts val="0"/>
                </a:spcBef>
                <a:buNone/>
              </a:pPr>
              <a:t>‹#›</a:t>
            </a:fld>
            <a:endParaRPr lang="en" sz="1000">
              <a:solidFill>
                <a:schemeClr val="lt2"/>
              </a:solidFill>
              <a:latin typeface="Roboto"/>
              <a:ea typeface="Roboto"/>
              <a:cs typeface="Roboto"/>
              <a:sym typeface="Roboto"/>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3" r:id="rId5"/>
    <p:sldLayoutId id="2147483654" r:id="rId6"/>
    <p:sldLayoutId id="2147483655" r:id="rId7"/>
    <p:sldLayoutId id="2147483656" r:id="rId8"/>
    <p:sldLayoutId id="2147483657" r:id="rId9"/>
    <p:sldLayoutId id="2147483658" r:id="rId10"/>
    <p:sldLayoutId id="2147483660" r:id="rId11"/>
    <p:sldLayoutId id="2147483661" r:id="rId12"/>
    <p:sldLayoutId id="2147483662" r:id="rId13"/>
    <p:sldLayoutId id="2147483664" r:id="rId14"/>
    <p:sldLayoutId id="2147483665" r:id="rId15"/>
    <p:sldLayoutId id="2147483666" r:id="rId16"/>
    <p:sldLayoutId id="2147483667" r:id="rId17"/>
    <p:sldLayoutId id="2147483668" r:id="rId1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333333"/>
        </a:solidFill>
        <a:effectLst/>
      </p:bgPr>
    </p:bg>
    <p:spTree>
      <p:nvGrpSpPr>
        <p:cNvPr id="1" name="Shape 87"/>
        <p:cNvGrpSpPr/>
        <p:nvPr/>
      </p:nvGrpSpPr>
      <p:grpSpPr>
        <a:xfrm>
          <a:off x="0" y="0"/>
          <a:ext cx="0" cy="0"/>
          <a:chOff x="0" y="0"/>
          <a:chExt cx="0" cy="0"/>
        </a:xfrm>
      </p:grpSpPr>
      <p:sp>
        <p:nvSpPr>
          <p:cNvPr id="88" name="Shape 88"/>
          <p:cNvSpPr txBox="1">
            <a:spLocks noGrp="1"/>
          </p:cNvSpPr>
          <p:nvPr>
            <p:ph type="title"/>
          </p:nvPr>
        </p:nvSpPr>
        <p:spPr>
          <a:xfrm>
            <a:off x="471900" y="738725"/>
            <a:ext cx="8222100" cy="767700"/>
          </a:xfrm>
          <a:prstGeom prst="rect">
            <a:avLst/>
          </a:prstGeom>
          <a:noFill/>
          <a:ln>
            <a:noFill/>
          </a:ln>
        </p:spPr>
        <p:txBody>
          <a:bodyPr lIns="91425" tIns="91425" rIns="91425" bIns="91425" anchor="b" anchorCtr="0"/>
          <a:lstStyle>
            <a:lvl1pPr lvl="0" rtl="0">
              <a:spcBef>
                <a:spcPts val="0"/>
              </a:spcBef>
              <a:buClr>
                <a:schemeClr val="lt1"/>
              </a:buClr>
              <a:buSzPct val="100000"/>
              <a:buFont typeface="Calibri"/>
              <a:buNone/>
              <a:defRPr sz="3200">
                <a:solidFill>
                  <a:schemeClr val="lt1"/>
                </a:solidFill>
                <a:latin typeface="Calibri"/>
                <a:ea typeface="Calibri"/>
                <a:cs typeface="Calibri"/>
                <a:sym typeface="Calibri"/>
              </a:defRPr>
            </a:lvl1pPr>
            <a:lvl2pPr lvl="1" rtl="0">
              <a:spcBef>
                <a:spcPts val="0"/>
              </a:spcBef>
              <a:buClr>
                <a:schemeClr val="lt1"/>
              </a:buClr>
              <a:buSzPct val="100000"/>
              <a:buFont typeface="Roboto"/>
              <a:buNone/>
              <a:defRPr sz="3200">
                <a:solidFill>
                  <a:schemeClr val="lt1"/>
                </a:solidFill>
                <a:latin typeface="Roboto"/>
                <a:ea typeface="Roboto"/>
                <a:cs typeface="Roboto"/>
                <a:sym typeface="Roboto"/>
              </a:defRPr>
            </a:lvl2pPr>
            <a:lvl3pPr lvl="2" rtl="0">
              <a:spcBef>
                <a:spcPts val="0"/>
              </a:spcBef>
              <a:buClr>
                <a:schemeClr val="lt1"/>
              </a:buClr>
              <a:buSzPct val="100000"/>
              <a:buFont typeface="Roboto"/>
              <a:buNone/>
              <a:defRPr sz="3200">
                <a:solidFill>
                  <a:schemeClr val="lt1"/>
                </a:solidFill>
                <a:latin typeface="Roboto"/>
                <a:ea typeface="Roboto"/>
                <a:cs typeface="Roboto"/>
                <a:sym typeface="Roboto"/>
              </a:defRPr>
            </a:lvl3pPr>
            <a:lvl4pPr lvl="3" rtl="0">
              <a:spcBef>
                <a:spcPts val="0"/>
              </a:spcBef>
              <a:buClr>
                <a:schemeClr val="lt1"/>
              </a:buClr>
              <a:buSzPct val="100000"/>
              <a:buFont typeface="Roboto"/>
              <a:buNone/>
              <a:defRPr sz="3200">
                <a:solidFill>
                  <a:schemeClr val="lt1"/>
                </a:solidFill>
                <a:latin typeface="Roboto"/>
                <a:ea typeface="Roboto"/>
                <a:cs typeface="Roboto"/>
                <a:sym typeface="Roboto"/>
              </a:defRPr>
            </a:lvl4pPr>
            <a:lvl5pPr lvl="4" rtl="0">
              <a:spcBef>
                <a:spcPts val="0"/>
              </a:spcBef>
              <a:buClr>
                <a:schemeClr val="lt1"/>
              </a:buClr>
              <a:buSzPct val="100000"/>
              <a:buFont typeface="Roboto"/>
              <a:buNone/>
              <a:defRPr sz="3200">
                <a:solidFill>
                  <a:schemeClr val="lt1"/>
                </a:solidFill>
                <a:latin typeface="Roboto"/>
                <a:ea typeface="Roboto"/>
                <a:cs typeface="Roboto"/>
                <a:sym typeface="Roboto"/>
              </a:defRPr>
            </a:lvl5pPr>
            <a:lvl6pPr lvl="5" rtl="0">
              <a:spcBef>
                <a:spcPts val="0"/>
              </a:spcBef>
              <a:buClr>
                <a:schemeClr val="lt1"/>
              </a:buClr>
              <a:buSzPct val="100000"/>
              <a:buFont typeface="Roboto"/>
              <a:buNone/>
              <a:defRPr sz="3200">
                <a:solidFill>
                  <a:schemeClr val="lt1"/>
                </a:solidFill>
                <a:latin typeface="Roboto"/>
                <a:ea typeface="Roboto"/>
                <a:cs typeface="Roboto"/>
                <a:sym typeface="Roboto"/>
              </a:defRPr>
            </a:lvl6pPr>
            <a:lvl7pPr lvl="6" rtl="0">
              <a:spcBef>
                <a:spcPts val="0"/>
              </a:spcBef>
              <a:buClr>
                <a:schemeClr val="lt1"/>
              </a:buClr>
              <a:buSzPct val="100000"/>
              <a:buFont typeface="Roboto"/>
              <a:buNone/>
              <a:defRPr sz="3200">
                <a:solidFill>
                  <a:schemeClr val="lt1"/>
                </a:solidFill>
                <a:latin typeface="Roboto"/>
                <a:ea typeface="Roboto"/>
                <a:cs typeface="Roboto"/>
                <a:sym typeface="Roboto"/>
              </a:defRPr>
            </a:lvl7pPr>
            <a:lvl8pPr lvl="7" rtl="0">
              <a:spcBef>
                <a:spcPts val="0"/>
              </a:spcBef>
              <a:buClr>
                <a:schemeClr val="lt1"/>
              </a:buClr>
              <a:buSzPct val="100000"/>
              <a:buFont typeface="Roboto"/>
              <a:buNone/>
              <a:defRPr sz="3200">
                <a:solidFill>
                  <a:schemeClr val="lt1"/>
                </a:solidFill>
                <a:latin typeface="Roboto"/>
                <a:ea typeface="Roboto"/>
                <a:cs typeface="Roboto"/>
                <a:sym typeface="Roboto"/>
              </a:defRPr>
            </a:lvl8pPr>
            <a:lvl9pPr lvl="8" rtl="0">
              <a:spcBef>
                <a:spcPts val="0"/>
              </a:spcBef>
              <a:buClr>
                <a:schemeClr val="lt1"/>
              </a:buClr>
              <a:buSzPct val="100000"/>
              <a:buFont typeface="Roboto"/>
              <a:buNone/>
              <a:defRPr sz="3200">
                <a:solidFill>
                  <a:schemeClr val="lt1"/>
                </a:solidFill>
                <a:latin typeface="Roboto"/>
                <a:ea typeface="Roboto"/>
                <a:cs typeface="Roboto"/>
                <a:sym typeface="Roboto"/>
              </a:defRPr>
            </a:lvl9pPr>
          </a:lstStyle>
          <a:p>
            <a:endParaRPr/>
          </a:p>
        </p:txBody>
      </p:sp>
      <p:sp>
        <p:nvSpPr>
          <p:cNvPr id="89" name="Shape 89"/>
          <p:cNvSpPr txBox="1">
            <a:spLocks noGrp="1"/>
          </p:cNvSpPr>
          <p:nvPr>
            <p:ph type="body" idx="1"/>
          </p:nvPr>
        </p:nvSpPr>
        <p:spPr>
          <a:xfrm>
            <a:off x="471900" y="1919075"/>
            <a:ext cx="8222100" cy="2710200"/>
          </a:xfrm>
          <a:prstGeom prst="rect">
            <a:avLst/>
          </a:prstGeom>
          <a:noFill/>
          <a:ln>
            <a:noFill/>
          </a:ln>
        </p:spPr>
        <p:txBody>
          <a:bodyPr lIns="91425" tIns="91425" rIns="91425" bIns="91425" anchor="t" anchorCtr="0"/>
          <a:lstStyle>
            <a:lvl1pPr lvl="0" rtl="0">
              <a:lnSpc>
                <a:spcPct val="115000"/>
              </a:lnSpc>
              <a:spcBef>
                <a:spcPts val="0"/>
              </a:spcBef>
              <a:spcAft>
                <a:spcPts val="1600"/>
              </a:spcAft>
              <a:buClr>
                <a:schemeClr val="lt2"/>
              </a:buClr>
              <a:buSzPct val="100000"/>
              <a:buFont typeface="Calibri"/>
              <a:defRPr sz="1800">
                <a:solidFill>
                  <a:schemeClr val="lt2"/>
                </a:solidFill>
                <a:latin typeface="Calibri"/>
                <a:ea typeface="Calibri"/>
                <a:cs typeface="Calibri"/>
                <a:sym typeface="Calibri"/>
              </a:defRPr>
            </a:lvl1pPr>
            <a:lvl2pPr lvl="1" rtl="0">
              <a:lnSpc>
                <a:spcPct val="115000"/>
              </a:lnSpc>
              <a:spcBef>
                <a:spcPts val="0"/>
              </a:spcBef>
              <a:spcAft>
                <a:spcPts val="1600"/>
              </a:spcAft>
              <a:buClr>
                <a:schemeClr val="lt2"/>
              </a:buClr>
              <a:buFont typeface="Calibri"/>
              <a:defRPr>
                <a:solidFill>
                  <a:schemeClr val="lt2"/>
                </a:solidFill>
                <a:latin typeface="Calibri"/>
                <a:ea typeface="Calibri"/>
                <a:cs typeface="Calibri"/>
                <a:sym typeface="Calibri"/>
              </a:defRPr>
            </a:lvl2pPr>
            <a:lvl3pPr lvl="2" rtl="0">
              <a:lnSpc>
                <a:spcPct val="115000"/>
              </a:lnSpc>
              <a:spcBef>
                <a:spcPts val="0"/>
              </a:spcBef>
              <a:spcAft>
                <a:spcPts val="1600"/>
              </a:spcAft>
              <a:buClr>
                <a:schemeClr val="lt2"/>
              </a:buClr>
              <a:buFont typeface="Calibri"/>
              <a:defRPr>
                <a:solidFill>
                  <a:schemeClr val="lt2"/>
                </a:solidFill>
                <a:latin typeface="Calibri"/>
                <a:ea typeface="Calibri"/>
                <a:cs typeface="Calibri"/>
                <a:sym typeface="Calibri"/>
              </a:defRPr>
            </a:lvl3pPr>
            <a:lvl4pPr lvl="3" rtl="0">
              <a:lnSpc>
                <a:spcPct val="115000"/>
              </a:lnSpc>
              <a:spcBef>
                <a:spcPts val="0"/>
              </a:spcBef>
              <a:spcAft>
                <a:spcPts val="1600"/>
              </a:spcAft>
              <a:buClr>
                <a:schemeClr val="lt2"/>
              </a:buClr>
              <a:buFont typeface="Calibri"/>
              <a:defRPr>
                <a:solidFill>
                  <a:schemeClr val="lt2"/>
                </a:solidFill>
                <a:latin typeface="Calibri"/>
                <a:ea typeface="Calibri"/>
                <a:cs typeface="Calibri"/>
                <a:sym typeface="Calibri"/>
              </a:defRPr>
            </a:lvl4pPr>
            <a:lvl5pPr lvl="4" rtl="0">
              <a:lnSpc>
                <a:spcPct val="115000"/>
              </a:lnSpc>
              <a:spcBef>
                <a:spcPts val="0"/>
              </a:spcBef>
              <a:spcAft>
                <a:spcPts val="1600"/>
              </a:spcAft>
              <a:buClr>
                <a:schemeClr val="lt2"/>
              </a:buClr>
              <a:buFont typeface="Calibri"/>
              <a:defRPr>
                <a:solidFill>
                  <a:schemeClr val="lt2"/>
                </a:solidFill>
                <a:latin typeface="Calibri"/>
                <a:ea typeface="Calibri"/>
                <a:cs typeface="Calibri"/>
                <a:sym typeface="Calibri"/>
              </a:defRPr>
            </a:lvl5pPr>
            <a:lvl6pPr lvl="5" rtl="0">
              <a:lnSpc>
                <a:spcPct val="115000"/>
              </a:lnSpc>
              <a:spcBef>
                <a:spcPts val="0"/>
              </a:spcBef>
              <a:spcAft>
                <a:spcPts val="1600"/>
              </a:spcAft>
              <a:buClr>
                <a:schemeClr val="lt2"/>
              </a:buClr>
              <a:buFont typeface="Calibri"/>
              <a:defRPr>
                <a:solidFill>
                  <a:schemeClr val="lt2"/>
                </a:solidFill>
                <a:latin typeface="Calibri"/>
                <a:ea typeface="Calibri"/>
                <a:cs typeface="Calibri"/>
                <a:sym typeface="Calibri"/>
              </a:defRPr>
            </a:lvl6pPr>
            <a:lvl7pPr lvl="6" rtl="0">
              <a:lnSpc>
                <a:spcPct val="115000"/>
              </a:lnSpc>
              <a:spcBef>
                <a:spcPts val="0"/>
              </a:spcBef>
              <a:spcAft>
                <a:spcPts val="1600"/>
              </a:spcAft>
              <a:buClr>
                <a:schemeClr val="lt2"/>
              </a:buClr>
              <a:buFont typeface="Calibri"/>
              <a:defRPr>
                <a:solidFill>
                  <a:schemeClr val="lt2"/>
                </a:solidFill>
                <a:latin typeface="Calibri"/>
                <a:ea typeface="Calibri"/>
                <a:cs typeface="Calibri"/>
                <a:sym typeface="Calibri"/>
              </a:defRPr>
            </a:lvl7pPr>
            <a:lvl8pPr lvl="7" rtl="0">
              <a:lnSpc>
                <a:spcPct val="115000"/>
              </a:lnSpc>
              <a:spcBef>
                <a:spcPts val="0"/>
              </a:spcBef>
              <a:spcAft>
                <a:spcPts val="1600"/>
              </a:spcAft>
              <a:buClr>
                <a:schemeClr val="lt2"/>
              </a:buClr>
              <a:buFont typeface="Calibri"/>
              <a:defRPr>
                <a:solidFill>
                  <a:schemeClr val="lt2"/>
                </a:solidFill>
                <a:latin typeface="Calibri"/>
                <a:ea typeface="Calibri"/>
                <a:cs typeface="Calibri"/>
                <a:sym typeface="Calibri"/>
              </a:defRPr>
            </a:lvl8pPr>
            <a:lvl9pPr lvl="8" rtl="0">
              <a:lnSpc>
                <a:spcPct val="115000"/>
              </a:lnSpc>
              <a:spcBef>
                <a:spcPts val="0"/>
              </a:spcBef>
              <a:spcAft>
                <a:spcPts val="1600"/>
              </a:spcAft>
              <a:buClr>
                <a:schemeClr val="lt2"/>
              </a:buClr>
              <a:buFont typeface="Calibri"/>
              <a:defRPr>
                <a:solidFill>
                  <a:schemeClr val="lt2"/>
                </a:solidFill>
                <a:latin typeface="Calibri"/>
                <a:ea typeface="Calibri"/>
                <a:cs typeface="Calibri"/>
                <a:sym typeface="Calibri"/>
              </a:defRPr>
            </a:lvl9pPr>
          </a:lstStyle>
          <a:p>
            <a:endParaRPr/>
          </a:p>
        </p:txBody>
      </p:sp>
      <p:sp>
        <p:nvSpPr>
          <p:cNvPr id="90" name="Shape 90"/>
          <p:cNvSpPr txBox="1">
            <a:spLocks noGrp="1"/>
          </p:cNvSpPr>
          <p:nvPr>
            <p:ph type="sldNum" idx="12"/>
          </p:nvPr>
        </p:nvSpPr>
        <p:spPr>
          <a:xfrm>
            <a:off x="8523541" y="4695623"/>
            <a:ext cx="548700" cy="393600"/>
          </a:xfrm>
          <a:prstGeom prst="rect">
            <a:avLst/>
          </a:prstGeom>
          <a:noFill/>
          <a:ln>
            <a:noFill/>
          </a:ln>
        </p:spPr>
        <p:txBody>
          <a:bodyPr lIns="91425" tIns="91425" rIns="91425" bIns="91425" anchor="ctr" anchorCtr="0">
            <a:noAutofit/>
          </a:bodyPr>
          <a:lstStyle/>
          <a:p>
            <a:pPr lvl="0" algn="r" rtl="0">
              <a:spcBef>
                <a:spcPts val="0"/>
              </a:spcBef>
              <a:buNone/>
            </a:pPr>
            <a:fld id="{00000000-1234-1234-1234-123412341234}" type="slidenum">
              <a:rPr lang="en" sz="1000">
                <a:solidFill>
                  <a:schemeClr val="lt2"/>
                </a:solidFill>
                <a:latin typeface="Roboto"/>
                <a:ea typeface="Roboto"/>
                <a:cs typeface="Roboto"/>
                <a:sym typeface="Roboto"/>
              </a:rPr>
              <a:pPr lvl="0" algn="r" rtl="0">
                <a:spcBef>
                  <a:spcPts val="0"/>
                </a:spcBef>
                <a:buNone/>
              </a:pPr>
              <a:t>‹#›</a:t>
            </a:fld>
            <a:endParaRPr lang="en" sz="1000">
              <a:solidFill>
                <a:schemeClr val="lt2"/>
              </a:solidFill>
              <a:latin typeface="Roboto"/>
              <a:ea typeface="Roboto"/>
              <a:cs typeface="Roboto"/>
              <a:sym typeface="Roboto"/>
            </a:endParaRPr>
          </a:p>
        </p:txBody>
      </p:sp>
    </p:spTree>
  </p:cSld>
  <p:clrMap bg1="lt1" tx1="dk1" bg2="dk2" tx2="lt2" accent1="accent1" accent2="accent2" accent3="accent3" accent4="accent4" accent5="accent5" accent6="accent6" hlink="hlink" folHlink="folHlink"/>
  <p:sldLayoutIdLst>
    <p:sldLayoutId id="2147483669" r:id="rId1"/>
    <p:sldLayoutId id="2147483670" r:id="rId2"/>
    <p:sldLayoutId id="2147483672" r:id="rId3"/>
    <p:sldLayoutId id="2147483674" r:id="rId4"/>
    <p:sldLayoutId id="2147483679" r:id="rId5"/>
    <p:sldLayoutId id="2147483681" r:id="rId6"/>
    <p:sldLayoutId id="2147483683" r:id="rId7"/>
    <p:sldLayoutId id="2147483684" r:id="rId8"/>
    <p:sldLayoutId id="2147483685" r:id="rId9"/>
    <p:sldLayoutId id="2147483686" r:id="rId10"/>
    <p:sldLayoutId id="2147483687" r:id="rId11"/>
    <p:sldLayoutId id="2147483688" r:id="rId12"/>
    <p:sldLayoutId id="2147483689"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333333"/>
        </a:solidFill>
        <a:effectLst/>
      </p:bgPr>
    </p:bg>
    <p:spTree>
      <p:nvGrpSpPr>
        <p:cNvPr id="1" name="Shape 87"/>
        <p:cNvGrpSpPr/>
        <p:nvPr/>
      </p:nvGrpSpPr>
      <p:grpSpPr>
        <a:xfrm>
          <a:off x="0" y="0"/>
          <a:ext cx="0" cy="0"/>
          <a:chOff x="0" y="0"/>
          <a:chExt cx="0" cy="0"/>
        </a:xfrm>
      </p:grpSpPr>
      <p:sp>
        <p:nvSpPr>
          <p:cNvPr id="88" name="Shape 88"/>
          <p:cNvSpPr txBox="1">
            <a:spLocks noGrp="1"/>
          </p:cNvSpPr>
          <p:nvPr>
            <p:ph type="title"/>
          </p:nvPr>
        </p:nvSpPr>
        <p:spPr>
          <a:xfrm>
            <a:off x="471900" y="738725"/>
            <a:ext cx="8222100" cy="767700"/>
          </a:xfrm>
          <a:prstGeom prst="rect">
            <a:avLst/>
          </a:prstGeom>
          <a:noFill/>
          <a:ln>
            <a:noFill/>
          </a:ln>
        </p:spPr>
        <p:txBody>
          <a:bodyPr lIns="91425" tIns="91425" rIns="91425" bIns="91425" anchor="b" anchorCtr="0"/>
          <a:lstStyle>
            <a:lvl1pPr lvl="0" rtl="0">
              <a:spcBef>
                <a:spcPts val="0"/>
              </a:spcBef>
              <a:buClr>
                <a:schemeClr val="lt1"/>
              </a:buClr>
              <a:buSzPct val="100000"/>
              <a:buFont typeface="Calibri"/>
              <a:buNone/>
              <a:defRPr sz="3200">
                <a:solidFill>
                  <a:schemeClr val="lt1"/>
                </a:solidFill>
                <a:latin typeface="Calibri"/>
                <a:ea typeface="Calibri"/>
                <a:cs typeface="Calibri"/>
                <a:sym typeface="Calibri"/>
              </a:defRPr>
            </a:lvl1pPr>
            <a:lvl2pPr lvl="1" rtl="0">
              <a:spcBef>
                <a:spcPts val="0"/>
              </a:spcBef>
              <a:buClr>
                <a:schemeClr val="lt1"/>
              </a:buClr>
              <a:buSzPct val="100000"/>
              <a:buFont typeface="Roboto"/>
              <a:buNone/>
              <a:defRPr sz="3200">
                <a:solidFill>
                  <a:schemeClr val="lt1"/>
                </a:solidFill>
                <a:latin typeface="Roboto"/>
                <a:ea typeface="Roboto"/>
                <a:cs typeface="Roboto"/>
                <a:sym typeface="Roboto"/>
              </a:defRPr>
            </a:lvl2pPr>
            <a:lvl3pPr lvl="2" rtl="0">
              <a:spcBef>
                <a:spcPts val="0"/>
              </a:spcBef>
              <a:buClr>
                <a:schemeClr val="lt1"/>
              </a:buClr>
              <a:buSzPct val="100000"/>
              <a:buFont typeface="Roboto"/>
              <a:buNone/>
              <a:defRPr sz="3200">
                <a:solidFill>
                  <a:schemeClr val="lt1"/>
                </a:solidFill>
                <a:latin typeface="Roboto"/>
                <a:ea typeface="Roboto"/>
                <a:cs typeface="Roboto"/>
                <a:sym typeface="Roboto"/>
              </a:defRPr>
            </a:lvl3pPr>
            <a:lvl4pPr lvl="3" rtl="0">
              <a:spcBef>
                <a:spcPts val="0"/>
              </a:spcBef>
              <a:buClr>
                <a:schemeClr val="lt1"/>
              </a:buClr>
              <a:buSzPct val="100000"/>
              <a:buFont typeface="Roboto"/>
              <a:buNone/>
              <a:defRPr sz="3200">
                <a:solidFill>
                  <a:schemeClr val="lt1"/>
                </a:solidFill>
                <a:latin typeface="Roboto"/>
                <a:ea typeface="Roboto"/>
                <a:cs typeface="Roboto"/>
                <a:sym typeface="Roboto"/>
              </a:defRPr>
            </a:lvl4pPr>
            <a:lvl5pPr lvl="4" rtl="0">
              <a:spcBef>
                <a:spcPts val="0"/>
              </a:spcBef>
              <a:buClr>
                <a:schemeClr val="lt1"/>
              </a:buClr>
              <a:buSzPct val="100000"/>
              <a:buFont typeface="Roboto"/>
              <a:buNone/>
              <a:defRPr sz="3200">
                <a:solidFill>
                  <a:schemeClr val="lt1"/>
                </a:solidFill>
                <a:latin typeface="Roboto"/>
                <a:ea typeface="Roboto"/>
                <a:cs typeface="Roboto"/>
                <a:sym typeface="Roboto"/>
              </a:defRPr>
            </a:lvl5pPr>
            <a:lvl6pPr lvl="5" rtl="0">
              <a:spcBef>
                <a:spcPts val="0"/>
              </a:spcBef>
              <a:buClr>
                <a:schemeClr val="lt1"/>
              </a:buClr>
              <a:buSzPct val="100000"/>
              <a:buFont typeface="Roboto"/>
              <a:buNone/>
              <a:defRPr sz="3200">
                <a:solidFill>
                  <a:schemeClr val="lt1"/>
                </a:solidFill>
                <a:latin typeface="Roboto"/>
                <a:ea typeface="Roboto"/>
                <a:cs typeface="Roboto"/>
                <a:sym typeface="Roboto"/>
              </a:defRPr>
            </a:lvl6pPr>
            <a:lvl7pPr lvl="6" rtl="0">
              <a:spcBef>
                <a:spcPts val="0"/>
              </a:spcBef>
              <a:buClr>
                <a:schemeClr val="lt1"/>
              </a:buClr>
              <a:buSzPct val="100000"/>
              <a:buFont typeface="Roboto"/>
              <a:buNone/>
              <a:defRPr sz="3200">
                <a:solidFill>
                  <a:schemeClr val="lt1"/>
                </a:solidFill>
                <a:latin typeface="Roboto"/>
                <a:ea typeface="Roboto"/>
                <a:cs typeface="Roboto"/>
                <a:sym typeface="Roboto"/>
              </a:defRPr>
            </a:lvl7pPr>
            <a:lvl8pPr lvl="7" rtl="0">
              <a:spcBef>
                <a:spcPts val="0"/>
              </a:spcBef>
              <a:buClr>
                <a:schemeClr val="lt1"/>
              </a:buClr>
              <a:buSzPct val="100000"/>
              <a:buFont typeface="Roboto"/>
              <a:buNone/>
              <a:defRPr sz="3200">
                <a:solidFill>
                  <a:schemeClr val="lt1"/>
                </a:solidFill>
                <a:latin typeface="Roboto"/>
                <a:ea typeface="Roboto"/>
                <a:cs typeface="Roboto"/>
                <a:sym typeface="Roboto"/>
              </a:defRPr>
            </a:lvl8pPr>
            <a:lvl9pPr lvl="8" rtl="0">
              <a:spcBef>
                <a:spcPts val="0"/>
              </a:spcBef>
              <a:buClr>
                <a:schemeClr val="lt1"/>
              </a:buClr>
              <a:buSzPct val="100000"/>
              <a:buFont typeface="Roboto"/>
              <a:buNone/>
              <a:defRPr sz="3200">
                <a:solidFill>
                  <a:schemeClr val="lt1"/>
                </a:solidFill>
                <a:latin typeface="Roboto"/>
                <a:ea typeface="Roboto"/>
                <a:cs typeface="Roboto"/>
                <a:sym typeface="Roboto"/>
              </a:defRPr>
            </a:lvl9pPr>
          </a:lstStyle>
          <a:p>
            <a:endParaRPr/>
          </a:p>
        </p:txBody>
      </p:sp>
      <p:sp>
        <p:nvSpPr>
          <p:cNvPr id="89" name="Shape 89"/>
          <p:cNvSpPr txBox="1">
            <a:spLocks noGrp="1"/>
          </p:cNvSpPr>
          <p:nvPr>
            <p:ph type="body" idx="1"/>
          </p:nvPr>
        </p:nvSpPr>
        <p:spPr>
          <a:xfrm>
            <a:off x="471900" y="1919075"/>
            <a:ext cx="8222100" cy="2710200"/>
          </a:xfrm>
          <a:prstGeom prst="rect">
            <a:avLst/>
          </a:prstGeom>
          <a:noFill/>
          <a:ln>
            <a:noFill/>
          </a:ln>
        </p:spPr>
        <p:txBody>
          <a:bodyPr lIns="91425" tIns="91425" rIns="91425" bIns="91425" anchor="t" anchorCtr="0"/>
          <a:lstStyle>
            <a:lvl1pPr lvl="0" rtl="0">
              <a:lnSpc>
                <a:spcPct val="115000"/>
              </a:lnSpc>
              <a:spcBef>
                <a:spcPts val="0"/>
              </a:spcBef>
              <a:spcAft>
                <a:spcPts val="1600"/>
              </a:spcAft>
              <a:buClr>
                <a:schemeClr val="lt2"/>
              </a:buClr>
              <a:buSzPct val="100000"/>
              <a:buFont typeface="Calibri"/>
              <a:defRPr sz="1800">
                <a:solidFill>
                  <a:schemeClr val="lt2"/>
                </a:solidFill>
                <a:latin typeface="Calibri"/>
                <a:ea typeface="Calibri"/>
                <a:cs typeface="Calibri"/>
                <a:sym typeface="Calibri"/>
              </a:defRPr>
            </a:lvl1pPr>
            <a:lvl2pPr lvl="1" rtl="0">
              <a:lnSpc>
                <a:spcPct val="115000"/>
              </a:lnSpc>
              <a:spcBef>
                <a:spcPts val="0"/>
              </a:spcBef>
              <a:spcAft>
                <a:spcPts val="1600"/>
              </a:spcAft>
              <a:buClr>
                <a:schemeClr val="lt2"/>
              </a:buClr>
              <a:buFont typeface="Calibri"/>
              <a:defRPr>
                <a:solidFill>
                  <a:schemeClr val="lt2"/>
                </a:solidFill>
                <a:latin typeface="Calibri"/>
                <a:ea typeface="Calibri"/>
                <a:cs typeface="Calibri"/>
                <a:sym typeface="Calibri"/>
              </a:defRPr>
            </a:lvl2pPr>
            <a:lvl3pPr lvl="2" rtl="0">
              <a:lnSpc>
                <a:spcPct val="115000"/>
              </a:lnSpc>
              <a:spcBef>
                <a:spcPts val="0"/>
              </a:spcBef>
              <a:spcAft>
                <a:spcPts val="1600"/>
              </a:spcAft>
              <a:buClr>
                <a:schemeClr val="lt2"/>
              </a:buClr>
              <a:buFont typeface="Calibri"/>
              <a:defRPr>
                <a:solidFill>
                  <a:schemeClr val="lt2"/>
                </a:solidFill>
                <a:latin typeface="Calibri"/>
                <a:ea typeface="Calibri"/>
                <a:cs typeface="Calibri"/>
                <a:sym typeface="Calibri"/>
              </a:defRPr>
            </a:lvl3pPr>
            <a:lvl4pPr lvl="3" rtl="0">
              <a:lnSpc>
                <a:spcPct val="115000"/>
              </a:lnSpc>
              <a:spcBef>
                <a:spcPts val="0"/>
              </a:spcBef>
              <a:spcAft>
                <a:spcPts val="1600"/>
              </a:spcAft>
              <a:buClr>
                <a:schemeClr val="lt2"/>
              </a:buClr>
              <a:buFont typeface="Calibri"/>
              <a:defRPr>
                <a:solidFill>
                  <a:schemeClr val="lt2"/>
                </a:solidFill>
                <a:latin typeface="Calibri"/>
                <a:ea typeface="Calibri"/>
                <a:cs typeface="Calibri"/>
                <a:sym typeface="Calibri"/>
              </a:defRPr>
            </a:lvl4pPr>
            <a:lvl5pPr lvl="4" rtl="0">
              <a:lnSpc>
                <a:spcPct val="115000"/>
              </a:lnSpc>
              <a:spcBef>
                <a:spcPts val="0"/>
              </a:spcBef>
              <a:spcAft>
                <a:spcPts val="1600"/>
              </a:spcAft>
              <a:buClr>
                <a:schemeClr val="lt2"/>
              </a:buClr>
              <a:buFont typeface="Calibri"/>
              <a:defRPr>
                <a:solidFill>
                  <a:schemeClr val="lt2"/>
                </a:solidFill>
                <a:latin typeface="Calibri"/>
                <a:ea typeface="Calibri"/>
                <a:cs typeface="Calibri"/>
                <a:sym typeface="Calibri"/>
              </a:defRPr>
            </a:lvl5pPr>
            <a:lvl6pPr lvl="5" rtl="0">
              <a:lnSpc>
                <a:spcPct val="115000"/>
              </a:lnSpc>
              <a:spcBef>
                <a:spcPts val="0"/>
              </a:spcBef>
              <a:spcAft>
                <a:spcPts val="1600"/>
              </a:spcAft>
              <a:buClr>
                <a:schemeClr val="lt2"/>
              </a:buClr>
              <a:buFont typeface="Calibri"/>
              <a:defRPr>
                <a:solidFill>
                  <a:schemeClr val="lt2"/>
                </a:solidFill>
                <a:latin typeface="Calibri"/>
                <a:ea typeface="Calibri"/>
                <a:cs typeface="Calibri"/>
                <a:sym typeface="Calibri"/>
              </a:defRPr>
            </a:lvl6pPr>
            <a:lvl7pPr lvl="6" rtl="0">
              <a:lnSpc>
                <a:spcPct val="115000"/>
              </a:lnSpc>
              <a:spcBef>
                <a:spcPts val="0"/>
              </a:spcBef>
              <a:spcAft>
                <a:spcPts val="1600"/>
              </a:spcAft>
              <a:buClr>
                <a:schemeClr val="lt2"/>
              </a:buClr>
              <a:buFont typeface="Calibri"/>
              <a:defRPr>
                <a:solidFill>
                  <a:schemeClr val="lt2"/>
                </a:solidFill>
                <a:latin typeface="Calibri"/>
                <a:ea typeface="Calibri"/>
                <a:cs typeface="Calibri"/>
                <a:sym typeface="Calibri"/>
              </a:defRPr>
            </a:lvl7pPr>
            <a:lvl8pPr lvl="7" rtl="0">
              <a:lnSpc>
                <a:spcPct val="115000"/>
              </a:lnSpc>
              <a:spcBef>
                <a:spcPts val="0"/>
              </a:spcBef>
              <a:spcAft>
                <a:spcPts val="1600"/>
              </a:spcAft>
              <a:buClr>
                <a:schemeClr val="lt2"/>
              </a:buClr>
              <a:buFont typeface="Calibri"/>
              <a:defRPr>
                <a:solidFill>
                  <a:schemeClr val="lt2"/>
                </a:solidFill>
                <a:latin typeface="Calibri"/>
                <a:ea typeface="Calibri"/>
                <a:cs typeface="Calibri"/>
                <a:sym typeface="Calibri"/>
              </a:defRPr>
            </a:lvl8pPr>
            <a:lvl9pPr lvl="8" rtl="0">
              <a:lnSpc>
                <a:spcPct val="115000"/>
              </a:lnSpc>
              <a:spcBef>
                <a:spcPts val="0"/>
              </a:spcBef>
              <a:spcAft>
                <a:spcPts val="1600"/>
              </a:spcAft>
              <a:buClr>
                <a:schemeClr val="lt2"/>
              </a:buClr>
              <a:buFont typeface="Calibri"/>
              <a:defRPr>
                <a:solidFill>
                  <a:schemeClr val="lt2"/>
                </a:solidFill>
                <a:latin typeface="Calibri"/>
                <a:ea typeface="Calibri"/>
                <a:cs typeface="Calibri"/>
                <a:sym typeface="Calibri"/>
              </a:defRPr>
            </a:lvl9pPr>
          </a:lstStyle>
          <a:p>
            <a:endParaRPr/>
          </a:p>
        </p:txBody>
      </p:sp>
      <p:sp>
        <p:nvSpPr>
          <p:cNvPr id="90" name="Shape 90"/>
          <p:cNvSpPr txBox="1">
            <a:spLocks noGrp="1"/>
          </p:cNvSpPr>
          <p:nvPr>
            <p:ph type="sldNum" idx="12"/>
          </p:nvPr>
        </p:nvSpPr>
        <p:spPr>
          <a:xfrm>
            <a:off x="8523541" y="4695623"/>
            <a:ext cx="548700" cy="393600"/>
          </a:xfrm>
          <a:prstGeom prst="rect">
            <a:avLst/>
          </a:prstGeom>
          <a:noFill/>
          <a:ln>
            <a:noFill/>
          </a:ln>
        </p:spPr>
        <p:txBody>
          <a:bodyPr lIns="91425" tIns="91425" rIns="91425" bIns="91425" anchor="ctr"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000000-1234-1234-1234-123412341234}" type="slidenum">
              <a:rPr kumimoji="0" lang="en" sz="1000" b="0" i="0" u="none" strike="noStrike" kern="0" cap="none" spc="0" normalizeH="0" baseline="0" noProof="0">
                <a:ln>
                  <a:noFill/>
                </a:ln>
                <a:solidFill>
                  <a:srgbClr val="737373"/>
                </a:solidFill>
                <a:effectLst/>
                <a:uLnTx/>
                <a:uFillTx/>
                <a:latin typeface="Roboto"/>
                <a:ea typeface="Roboto"/>
                <a:cs typeface="Roboto"/>
                <a:sym typeface="Roboto"/>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 sz="1000" b="0" i="0" u="none" strike="noStrike" kern="0" cap="none" spc="0" normalizeH="0" baseline="0" noProof="0">
              <a:ln>
                <a:noFill/>
              </a:ln>
              <a:solidFill>
                <a:srgbClr val="737373"/>
              </a:solidFill>
              <a:effectLst/>
              <a:uLnTx/>
              <a:uFillTx/>
              <a:latin typeface="Roboto"/>
              <a:ea typeface="Roboto"/>
              <a:cs typeface="Roboto"/>
              <a:sym typeface="Roboto"/>
            </a:endParaRPr>
          </a:p>
        </p:txBody>
      </p:sp>
    </p:spTree>
    <p:extLst>
      <p:ext uri="{BB962C8B-B14F-4D97-AF65-F5344CB8AC3E}">
        <p14:creationId xmlns:p14="http://schemas.microsoft.com/office/powerpoint/2010/main" val="4120235373"/>
      </p:ext>
    </p:extLst>
  </p:cSld>
  <p:clrMap bg1="lt1" tx1="dk1" bg2="dk2" tx2="lt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 id="2147483707" r:id="rId15"/>
    <p:sldLayoutId id="2147483708" r:id="rId16"/>
    <p:sldLayoutId id="2147483709" r:id="rId17"/>
    <p:sldLayoutId id="2147483710" r:id="rId18"/>
    <p:sldLayoutId id="2147483711" r:id="rId19"/>
    <p:sldLayoutId id="2147483712" r:id="rId2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333333"/>
        </a:solidFill>
        <a:effectLst/>
      </p:bgPr>
    </p:bg>
    <p:spTree>
      <p:nvGrpSpPr>
        <p:cNvPr id="1" name="Shape 87"/>
        <p:cNvGrpSpPr/>
        <p:nvPr/>
      </p:nvGrpSpPr>
      <p:grpSpPr>
        <a:xfrm>
          <a:off x="0" y="0"/>
          <a:ext cx="0" cy="0"/>
          <a:chOff x="0" y="0"/>
          <a:chExt cx="0" cy="0"/>
        </a:xfrm>
      </p:grpSpPr>
      <p:sp>
        <p:nvSpPr>
          <p:cNvPr id="88" name="Shape 88"/>
          <p:cNvSpPr txBox="1">
            <a:spLocks noGrp="1"/>
          </p:cNvSpPr>
          <p:nvPr>
            <p:ph type="title"/>
          </p:nvPr>
        </p:nvSpPr>
        <p:spPr>
          <a:xfrm>
            <a:off x="471900" y="738725"/>
            <a:ext cx="8222100" cy="767700"/>
          </a:xfrm>
          <a:prstGeom prst="rect">
            <a:avLst/>
          </a:prstGeom>
          <a:noFill/>
          <a:ln>
            <a:noFill/>
          </a:ln>
        </p:spPr>
        <p:txBody>
          <a:bodyPr lIns="91425" tIns="91425" rIns="91425" bIns="91425" anchor="b" anchorCtr="0"/>
          <a:lstStyle>
            <a:lvl1pPr lvl="0" rtl="0">
              <a:spcBef>
                <a:spcPts val="0"/>
              </a:spcBef>
              <a:buClr>
                <a:schemeClr val="lt1"/>
              </a:buClr>
              <a:buSzPct val="100000"/>
              <a:buFont typeface="Calibri"/>
              <a:buNone/>
              <a:defRPr sz="3200">
                <a:solidFill>
                  <a:schemeClr val="lt1"/>
                </a:solidFill>
                <a:latin typeface="Calibri"/>
                <a:ea typeface="Calibri"/>
                <a:cs typeface="Calibri"/>
                <a:sym typeface="Calibri"/>
              </a:defRPr>
            </a:lvl1pPr>
            <a:lvl2pPr lvl="1" rtl="0">
              <a:spcBef>
                <a:spcPts val="0"/>
              </a:spcBef>
              <a:buClr>
                <a:schemeClr val="lt1"/>
              </a:buClr>
              <a:buSzPct val="100000"/>
              <a:buFont typeface="Roboto"/>
              <a:buNone/>
              <a:defRPr sz="3200">
                <a:solidFill>
                  <a:schemeClr val="lt1"/>
                </a:solidFill>
                <a:latin typeface="Roboto"/>
                <a:ea typeface="Roboto"/>
                <a:cs typeface="Roboto"/>
                <a:sym typeface="Roboto"/>
              </a:defRPr>
            </a:lvl2pPr>
            <a:lvl3pPr lvl="2" rtl="0">
              <a:spcBef>
                <a:spcPts val="0"/>
              </a:spcBef>
              <a:buClr>
                <a:schemeClr val="lt1"/>
              </a:buClr>
              <a:buSzPct val="100000"/>
              <a:buFont typeface="Roboto"/>
              <a:buNone/>
              <a:defRPr sz="3200">
                <a:solidFill>
                  <a:schemeClr val="lt1"/>
                </a:solidFill>
                <a:latin typeface="Roboto"/>
                <a:ea typeface="Roboto"/>
                <a:cs typeface="Roboto"/>
                <a:sym typeface="Roboto"/>
              </a:defRPr>
            </a:lvl3pPr>
            <a:lvl4pPr lvl="3" rtl="0">
              <a:spcBef>
                <a:spcPts val="0"/>
              </a:spcBef>
              <a:buClr>
                <a:schemeClr val="lt1"/>
              </a:buClr>
              <a:buSzPct val="100000"/>
              <a:buFont typeface="Roboto"/>
              <a:buNone/>
              <a:defRPr sz="3200">
                <a:solidFill>
                  <a:schemeClr val="lt1"/>
                </a:solidFill>
                <a:latin typeface="Roboto"/>
                <a:ea typeface="Roboto"/>
                <a:cs typeface="Roboto"/>
                <a:sym typeface="Roboto"/>
              </a:defRPr>
            </a:lvl4pPr>
            <a:lvl5pPr lvl="4" rtl="0">
              <a:spcBef>
                <a:spcPts val="0"/>
              </a:spcBef>
              <a:buClr>
                <a:schemeClr val="lt1"/>
              </a:buClr>
              <a:buSzPct val="100000"/>
              <a:buFont typeface="Roboto"/>
              <a:buNone/>
              <a:defRPr sz="3200">
                <a:solidFill>
                  <a:schemeClr val="lt1"/>
                </a:solidFill>
                <a:latin typeface="Roboto"/>
                <a:ea typeface="Roboto"/>
                <a:cs typeface="Roboto"/>
                <a:sym typeface="Roboto"/>
              </a:defRPr>
            </a:lvl5pPr>
            <a:lvl6pPr lvl="5" rtl="0">
              <a:spcBef>
                <a:spcPts val="0"/>
              </a:spcBef>
              <a:buClr>
                <a:schemeClr val="lt1"/>
              </a:buClr>
              <a:buSzPct val="100000"/>
              <a:buFont typeface="Roboto"/>
              <a:buNone/>
              <a:defRPr sz="3200">
                <a:solidFill>
                  <a:schemeClr val="lt1"/>
                </a:solidFill>
                <a:latin typeface="Roboto"/>
                <a:ea typeface="Roboto"/>
                <a:cs typeface="Roboto"/>
                <a:sym typeface="Roboto"/>
              </a:defRPr>
            </a:lvl6pPr>
            <a:lvl7pPr lvl="6" rtl="0">
              <a:spcBef>
                <a:spcPts val="0"/>
              </a:spcBef>
              <a:buClr>
                <a:schemeClr val="lt1"/>
              </a:buClr>
              <a:buSzPct val="100000"/>
              <a:buFont typeface="Roboto"/>
              <a:buNone/>
              <a:defRPr sz="3200">
                <a:solidFill>
                  <a:schemeClr val="lt1"/>
                </a:solidFill>
                <a:latin typeface="Roboto"/>
                <a:ea typeface="Roboto"/>
                <a:cs typeface="Roboto"/>
                <a:sym typeface="Roboto"/>
              </a:defRPr>
            </a:lvl7pPr>
            <a:lvl8pPr lvl="7" rtl="0">
              <a:spcBef>
                <a:spcPts val="0"/>
              </a:spcBef>
              <a:buClr>
                <a:schemeClr val="lt1"/>
              </a:buClr>
              <a:buSzPct val="100000"/>
              <a:buFont typeface="Roboto"/>
              <a:buNone/>
              <a:defRPr sz="3200">
                <a:solidFill>
                  <a:schemeClr val="lt1"/>
                </a:solidFill>
                <a:latin typeface="Roboto"/>
                <a:ea typeface="Roboto"/>
                <a:cs typeface="Roboto"/>
                <a:sym typeface="Roboto"/>
              </a:defRPr>
            </a:lvl8pPr>
            <a:lvl9pPr lvl="8" rtl="0">
              <a:spcBef>
                <a:spcPts val="0"/>
              </a:spcBef>
              <a:buClr>
                <a:schemeClr val="lt1"/>
              </a:buClr>
              <a:buSzPct val="100000"/>
              <a:buFont typeface="Roboto"/>
              <a:buNone/>
              <a:defRPr sz="3200">
                <a:solidFill>
                  <a:schemeClr val="lt1"/>
                </a:solidFill>
                <a:latin typeface="Roboto"/>
                <a:ea typeface="Roboto"/>
                <a:cs typeface="Roboto"/>
                <a:sym typeface="Roboto"/>
              </a:defRPr>
            </a:lvl9pPr>
          </a:lstStyle>
          <a:p>
            <a:endParaRPr/>
          </a:p>
        </p:txBody>
      </p:sp>
      <p:sp>
        <p:nvSpPr>
          <p:cNvPr id="89" name="Shape 89"/>
          <p:cNvSpPr txBox="1">
            <a:spLocks noGrp="1"/>
          </p:cNvSpPr>
          <p:nvPr>
            <p:ph type="body" idx="1"/>
          </p:nvPr>
        </p:nvSpPr>
        <p:spPr>
          <a:xfrm>
            <a:off x="471900" y="1919075"/>
            <a:ext cx="8222100" cy="2710200"/>
          </a:xfrm>
          <a:prstGeom prst="rect">
            <a:avLst/>
          </a:prstGeom>
          <a:noFill/>
          <a:ln>
            <a:noFill/>
          </a:ln>
        </p:spPr>
        <p:txBody>
          <a:bodyPr lIns="91425" tIns="91425" rIns="91425" bIns="91425" anchor="t" anchorCtr="0"/>
          <a:lstStyle>
            <a:lvl1pPr lvl="0" rtl="0">
              <a:lnSpc>
                <a:spcPct val="115000"/>
              </a:lnSpc>
              <a:spcBef>
                <a:spcPts val="0"/>
              </a:spcBef>
              <a:spcAft>
                <a:spcPts val="1600"/>
              </a:spcAft>
              <a:buClr>
                <a:schemeClr val="lt2"/>
              </a:buClr>
              <a:buSzPct val="100000"/>
              <a:buFont typeface="Calibri"/>
              <a:defRPr sz="1800">
                <a:solidFill>
                  <a:schemeClr val="lt2"/>
                </a:solidFill>
                <a:latin typeface="Calibri"/>
                <a:ea typeface="Calibri"/>
                <a:cs typeface="Calibri"/>
                <a:sym typeface="Calibri"/>
              </a:defRPr>
            </a:lvl1pPr>
            <a:lvl2pPr lvl="1" rtl="0">
              <a:lnSpc>
                <a:spcPct val="115000"/>
              </a:lnSpc>
              <a:spcBef>
                <a:spcPts val="0"/>
              </a:spcBef>
              <a:spcAft>
                <a:spcPts val="1600"/>
              </a:spcAft>
              <a:buClr>
                <a:schemeClr val="lt2"/>
              </a:buClr>
              <a:buFont typeface="Calibri"/>
              <a:defRPr>
                <a:solidFill>
                  <a:schemeClr val="lt2"/>
                </a:solidFill>
                <a:latin typeface="Calibri"/>
                <a:ea typeface="Calibri"/>
                <a:cs typeface="Calibri"/>
                <a:sym typeface="Calibri"/>
              </a:defRPr>
            </a:lvl2pPr>
            <a:lvl3pPr lvl="2" rtl="0">
              <a:lnSpc>
                <a:spcPct val="115000"/>
              </a:lnSpc>
              <a:spcBef>
                <a:spcPts val="0"/>
              </a:spcBef>
              <a:spcAft>
                <a:spcPts val="1600"/>
              </a:spcAft>
              <a:buClr>
                <a:schemeClr val="lt2"/>
              </a:buClr>
              <a:buFont typeface="Calibri"/>
              <a:defRPr>
                <a:solidFill>
                  <a:schemeClr val="lt2"/>
                </a:solidFill>
                <a:latin typeface="Calibri"/>
                <a:ea typeface="Calibri"/>
                <a:cs typeface="Calibri"/>
                <a:sym typeface="Calibri"/>
              </a:defRPr>
            </a:lvl3pPr>
            <a:lvl4pPr lvl="3" rtl="0">
              <a:lnSpc>
                <a:spcPct val="115000"/>
              </a:lnSpc>
              <a:spcBef>
                <a:spcPts val="0"/>
              </a:spcBef>
              <a:spcAft>
                <a:spcPts val="1600"/>
              </a:spcAft>
              <a:buClr>
                <a:schemeClr val="lt2"/>
              </a:buClr>
              <a:buFont typeface="Calibri"/>
              <a:defRPr>
                <a:solidFill>
                  <a:schemeClr val="lt2"/>
                </a:solidFill>
                <a:latin typeface="Calibri"/>
                <a:ea typeface="Calibri"/>
                <a:cs typeface="Calibri"/>
                <a:sym typeface="Calibri"/>
              </a:defRPr>
            </a:lvl4pPr>
            <a:lvl5pPr lvl="4" rtl="0">
              <a:lnSpc>
                <a:spcPct val="115000"/>
              </a:lnSpc>
              <a:spcBef>
                <a:spcPts val="0"/>
              </a:spcBef>
              <a:spcAft>
                <a:spcPts val="1600"/>
              </a:spcAft>
              <a:buClr>
                <a:schemeClr val="lt2"/>
              </a:buClr>
              <a:buFont typeface="Calibri"/>
              <a:defRPr>
                <a:solidFill>
                  <a:schemeClr val="lt2"/>
                </a:solidFill>
                <a:latin typeface="Calibri"/>
                <a:ea typeface="Calibri"/>
                <a:cs typeface="Calibri"/>
                <a:sym typeface="Calibri"/>
              </a:defRPr>
            </a:lvl5pPr>
            <a:lvl6pPr lvl="5" rtl="0">
              <a:lnSpc>
                <a:spcPct val="115000"/>
              </a:lnSpc>
              <a:spcBef>
                <a:spcPts val="0"/>
              </a:spcBef>
              <a:spcAft>
                <a:spcPts val="1600"/>
              </a:spcAft>
              <a:buClr>
                <a:schemeClr val="lt2"/>
              </a:buClr>
              <a:buFont typeface="Calibri"/>
              <a:defRPr>
                <a:solidFill>
                  <a:schemeClr val="lt2"/>
                </a:solidFill>
                <a:latin typeface="Calibri"/>
                <a:ea typeface="Calibri"/>
                <a:cs typeface="Calibri"/>
                <a:sym typeface="Calibri"/>
              </a:defRPr>
            </a:lvl6pPr>
            <a:lvl7pPr lvl="6" rtl="0">
              <a:lnSpc>
                <a:spcPct val="115000"/>
              </a:lnSpc>
              <a:spcBef>
                <a:spcPts val="0"/>
              </a:spcBef>
              <a:spcAft>
                <a:spcPts val="1600"/>
              </a:spcAft>
              <a:buClr>
                <a:schemeClr val="lt2"/>
              </a:buClr>
              <a:buFont typeface="Calibri"/>
              <a:defRPr>
                <a:solidFill>
                  <a:schemeClr val="lt2"/>
                </a:solidFill>
                <a:latin typeface="Calibri"/>
                <a:ea typeface="Calibri"/>
                <a:cs typeface="Calibri"/>
                <a:sym typeface="Calibri"/>
              </a:defRPr>
            </a:lvl7pPr>
            <a:lvl8pPr lvl="7" rtl="0">
              <a:lnSpc>
                <a:spcPct val="115000"/>
              </a:lnSpc>
              <a:spcBef>
                <a:spcPts val="0"/>
              </a:spcBef>
              <a:spcAft>
                <a:spcPts val="1600"/>
              </a:spcAft>
              <a:buClr>
                <a:schemeClr val="lt2"/>
              </a:buClr>
              <a:buFont typeface="Calibri"/>
              <a:defRPr>
                <a:solidFill>
                  <a:schemeClr val="lt2"/>
                </a:solidFill>
                <a:latin typeface="Calibri"/>
                <a:ea typeface="Calibri"/>
                <a:cs typeface="Calibri"/>
                <a:sym typeface="Calibri"/>
              </a:defRPr>
            </a:lvl8pPr>
            <a:lvl9pPr lvl="8" rtl="0">
              <a:lnSpc>
                <a:spcPct val="115000"/>
              </a:lnSpc>
              <a:spcBef>
                <a:spcPts val="0"/>
              </a:spcBef>
              <a:spcAft>
                <a:spcPts val="1600"/>
              </a:spcAft>
              <a:buClr>
                <a:schemeClr val="lt2"/>
              </a:buClr>
              <a:buFont typeface="Calibri"/>
              <a:defRPr>
                <a:solidFill>
                  <a:schemeClr val="lt2"/>
                </a:solidFill>
                <a:latin typeface="Calibri"/>
                <a:ea typeface="Calibri"/>
                <a:cs typeface="Calibri"/>
                <a:sym typeface="Calibri"/>
              </a:defRPr>
            </a:lvl9pPr>
          </a:lstStyle>
          <a:p>
            <a:endParaRPr/>
          </a:p>
        </p:txBody>
      </p:sp>
      <p:sp>
        <p:nvSpPr>
          <p:cNvPr id="90" name="Shape 90"/>
          <p:cNvSpPr txBox="1">
            <a:spLocks noGrp="1"/>
          </p:cNvSpPr>
          <p:nvPr>
            <p:ph type="sldNum" idx="12"/>
          </p:nvPr>
        </p:nvSpPr>
        <p:spPr>
          <a:xfrm>
            <a:off x="8523541" y="4695623"/>
            <a:ext cx="548700" cy="393600"/>
          </a:xfrm>
          <a:prstGeom prst="rect">
            <a:avLst/>
          </a:prstGeom>
          <a:noFill/>
          <a:ln>
            <a:noFill/>
          </a:ln>
        </p:spPr>
        <p:txBody>
          <a:bodyPr lIns="91425" tIns="91425" rIns="91425" bIns="91425" anchor="ctr"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000000-1234-1234-1234-123412341234}" type="slidenum">
              <a:rPr kumimoji="0" lang="en" sz="1000" b="0" i="0" u="none" strike="noStrike" kern="0" cap="none" spc="0" normalizeH="0" baseline="0" noProof="0">
                <a:ln>
                  <a:noFill/>
                </a:ln>
                <a:solidFill>
                  <a:srgbClr val="737373"/>
                </a:solidFill>
                <a:effectLst/>
                <a:uLnTx/>
                <a:uFillTx/>
                <a:latin typeface="Roboto"/>
                <a:ea typeface="Roboto"/>
                <a:cs typeface="Roboto"/>
                <a:sym typeface="Roboto"/>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 sz="1000" b="0" i="0" u="none" strike="noStrike" kern="0" cap="none" spc="0" normalizeH="0" baseline="0" noProof="0">
              <a:ln>
                <a:noFill/>
              </a:ln>
              <a:solidFill>
                <a:srgbClr val="737373"/>
              </a:solidFill>
              <a:effectLst/>
              <a:uLnTx/>
              <a:uFillTx/>
              <a:latin typeface="Roboto"/>
              <a:ea typeface="Roboto"/>
              <a:cs typeface="Roboto"/>
              <a:sym typeface="Roboto"/>
            </a:endParaRPr>
          </a:p>
        </p:txBody>
      </p:sp>
    </p:spTree>
    <p:extLst>
      <p:ext uri="{BB962C8B-B14F-4D97-AF65-F5344CB8AC3E}">
        <p14:creationId xmlns:p14="http://schemas.microsoft.com/office/powerpoint/2010/main" val="147315752"/>
      </p:ext>
    </p:extLst>
  </p:cSld>
  <p:clrMap bg1="lt1" tx1="dk1" bg2="dk2" tx2="lt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5" r:id="rId12"/>
    <p:sldLayoutId id="2147483726" r:id="rId13"/>
    <p:sldLayoutId id="2147483727" r:id="rId14"/>
    <p:sldLayoutId id="2147483728" r:id="rId15"/>
    <p:sldLayoutId id="2147483729" r:id="rId16"/>
    <p:sldLayoutId id="2147483730" r:id="rId17"/>
    <p:sldLayoutId id="2147483731" r:id="rId18"/>
    <p:sldLayoutId id="2147483732" r:id="rId19"/>
    <p:sldLayoutId id="2147483733" r:id="rId2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0.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0.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9.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0.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0.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1.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0.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5.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Shape 167"/>
          <p:cNvSpPr txBox="1">
            <a:spLocks noGrp="1"/>
          </p:cNvSpPr>
          <p:nvPr>
            <p:ph type="ctrTitle"/>
          </p:nvPr>
        </p:nvSpPr>
        <p:spPr>
          <a:xfrm>
            <a:off x="390525" y="1819275"/>
            <a:ext cx="8222100" cy="933600"/>
          </a:xfrm>
          <a:prstGeom prst="rect">
            <a:avLst/>
          </a:prstGeom>
        </p:spPr>
        <p:txBody>
          <a:bodyPr lIns="91425" tIns="91425" rIns="91425" bIns="91425" anchor="b" anchorCtr="0">
            <a:noAutofit/>
          </a:bodyPr>
          <a:lstStyle/>
          <a:p>
            <a:r>
              <a:rPr lang="en-US" sz="4200" dirty="0">
                <a:solidFill>
                  <a:schemeClr val="bg1"/>
                </a:solidFill>
              </a:rPr>
              <a:t>Basic Animation and Interactivity</a:t>
            </a:r>
            <a:endParaRPr lang="en" sz="4200" dirty="0">
              <a:solidFill>
                <a:schemeClr val="bg1"/>
              </a:solidFill>
            </a:endParaRPr>
          </a:p>
        </p:txBody>
      </p:sp>
      <p:sp>
        <p:nvSpPr>
          <p:cNvPr id="168" name="Shape 168"/>
          <p:cNvSpPr txBox="1">
            <a:spLocks noGrp="1"/>
          </p:cNvSpPr>
          <p:nvPr>
            <p:ph type="subTitle" idx="1"/>
          </p:nvPr>
        </p:nvSpPr>
        <p:spPr>
          <a:xfrm>
            <a:off x="390525" y="2789130"/>
            <a:ext cx="8222100" cy="432900"/>
          </a:xfrm>
          <a:prstGeom prst="rect">
            <a:avLst/>
          </a:prstGeom>
        </p:spPr>
        <p:txBody>
          <a:bodyPr lIns="91425" tIns="91425" rIns="91425" bIns="91425" anchor="t" anchorCtr="0">
            <a:noAutofit/>
          </a:bodyPr>
          <a:lstStyle/>
          <a:p>
            <a:pPr lvl="0" rtl="0">
              <a:spcBef>
                <a:spcPts val="0"/>
              </a:spcBef>
              <a:buNone/>
            </a:pPr>
            <a:r>
              <a:rPr lang="en-US" dirty="0"/>
              <a:t>Section 1</a:t>
            </a:r>
            <a:endParaRPr lang="en" dirty="0"/>
          </a:p>
        </p:txBody>
      </p:sp>
    </p:spTree>
    <p:extLst>
      <p:ext uri="{BB962C8B-B14F-4D97-AF65-F5344CB8AC3E}">
        <p14:creationId xmlns:p14="http://schemas.microsoft.com/office/powerpoint/2010/main" val="20945614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Shape 272"/>
          <p:cNvSpPr txBox="1">
            <a:spLocks noGrp="1"/>
          </p:cNvSpPr>
          <p:nvPr>
            <p:ph type="ctrTitle"/>
          </p:nvPr>
        </p:nvSpPr>
        <p:spPr>
          <a:xfrm>
            <a:off x="390525" y="1855530"/>
            <a:ext cx="8222100" cy="933600"/>
          </a:xfrm>
          <a:prstGeom prst="rect">
            <a:avLst/>
          </a:prstGeom>
        </p:spPr>
        <p:txBody>
          <a:bodyPr lIns="91425" tIns="91425" rIns="91425" bIns="91425" anchor="b" anchorCtr="0">
            <a:noAutofit/>
          </a:bodyPr>
          <a:lstStyle/>
          <a:p>
            <a:pPr lvl="0" rtl="0">
              <a:spcBef>
                <a:spcPts val="0"/>
              </a:spcBef>
              <a:buNone/>
            </a:pPr>
            <a:r>
              <a:rPr lang="en" dirty="0"/>
              <a:t>Next Video</a:t>
            </a:r>
          </a:p>
        </p:txBody>
      </p:sp>
      <p:sp>
        <p:nvSpPr>
          <p:cNvPr id="273" name="Shape 273"/>
          <p:cNvSpPr txBox="1">
            <a:spLocks noGrp="1"/>
          </p:cNvSpPr>
          <p:nvPr>
            <p:ph type="subTitle" idx="1"/>
          </p:nvPr>
        </p:nvSpPr>
        <p:spPr>
          <a:xfrm>
            <a:off x="390525" y="2789130"/>
            <a:ext cx="8222100" cy="432900"/>
          </a:xfrm>
          <a:prstGeom prst="rect">
            <a:avLst/>
          </a:prstGeom>
        </p:spPr>
        <p:txBody>
          <a:bodyPr lIns="91425" tIns="91425" rIns="91425" bIns="91425" anchor="t" anchorCtr="0">
            <a:noAutofit/>
          </a:bodyPr>
          <a:lstStyle/>
          <a:p>
            <a:pPr lvl="0"/>
            <a:r>
              <a:rPr lang="en-US" dirty="0">
                <a:solidFill>
                  <a:schemeClr val="bg1"/>
                </a:solidFill>
              </a:rPr>
              <a:t>Creating a reusable renderer</a:t>
            </a:r>
            <a:endParaRPr lang="en"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Shape 167"/>
          <p:cNvSpPr txBox="1">
            <a:spLocks noGrp="1"/>
          </p:cNvSpPr>
          <p:nvPr>
            <p:ph type="ctrTitle"/>
          </p:nvPr>
        </p:nvSpPr>
        <p:spPr>
          <a:xfrm>
            <a:off x="390525" y="1819275"/>
            <a:ext cx="8222100" cy="933600"/>
          </a:xfrm>
          <a:prstGeom prst="rect">
            <a:avLst/>
          </a:prstGeom>
        </p:spPr>
        <p:txBody>
          <a:bodyPr lIns="91425" tIns="91425" rIns="91425" bIns="91425" anchor="b" anchorCtr="0">
            <a:noAutofit/>
          </a:bodyPr>
          <a:lstStyle/>
          <a:p>
            <a:pPr lvl="0"/>
            <a:r>
              <a:rPr lang="en-US" dirty="0">
                <a:solidFill>
                  <a:schemeClr val="bg1"/>
                </a:solidFill>
              </a:rPr>
              <a:t>Creating a reusable renderer</a:t>
            </a:r>
            <a:endParaRPr lang="en" dirty="0"/>
          </a:p>
        </p:txBody>
      </p:sp>
      <p:sp>
        <p:nvSpPr>
          <p:cNvPr id="168" name="Shape 168"/>
          <p:cNvSpPr txBox="1">
            <a:spLocks noGrp="1"/>
          </p:cNvSpPr>
          <p:nvPr>
            <p:ph type="subTitle" idx="1"/>
          </p:nvPr>
        </p:nvSpPr>
        <p:spPr>
          <a:xfrm>
            <a:off x="390525" y="2789130"/>
            <a:ext cx="8222100" cy="432900"/>
          </a:xfrm>
          <a:prstGeom prst="rect">
            <a:avLst/>
          </a:prstGeom>
        </p:spPr>
        <p:txBody>
          <a:bodyPr lIns="91425" tIns="91425" rIns="91425" bIns="91425" anchor="t" anchorCtr="0">
            <a:noAutofit/>
          </a:bodyPr>
          <a:lstStyle/>
          <a:p>
            <a:pPr lvl="0"/>
            <a:r>
              <a:rPr lang="en-US" sz="2400" dirty="0"/>
              <a:t>Video 1.2</a:t>
            </a:r>
            <a:endParaRPr lang="en" dirty="0"/>
          </a:p>
        </p:txBody>
      </p:sp>
    </p:spTree>
    <p:extLst>
      <p:ext uri="{BB962C8B-B14F-4D97-AF65-F5344CB8AC3E}">
        <p14:creationId xmlns:p14="http://schemas.microsoft.com/office/powerpoint/2010/main" val="31789883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Shape 212"/>
          <p:cNvSpPr txBox="1">
            <a:spLocks noGrp="1"/>
          </p:cNvSpPr>
          <p:nvPr>
            <p:ph type="title"/>
          </p:nvPr>
        </p:nvSpPr>
        <p:spPr>
          <a:xfrm>
            <a:off x="98250" y="16350"/>
            <a:ext cx="8826600" cy="602700"/>
          </a:xfrm>
          <a:prstGeom prst="rect">
            <a:avLst/>
          </a:prstGeom>
        </p:spPr>
        <p:txBody>
          <a:bodyPr lIns="91425" tIns="91425" rIns="91425" bIns="91425" anchor="ctr" anchorCtr="0">
            <a:noAutofit/>
          </a:bodyPr>
          <a:lstStyle/>
          <a:p>
            <a:pPr lvl="0" rtl="0">
              <a:spcBef>
                <a:spcPts val="0"/>
              </a:spcBef>
              <a:buNone/>
            </a:pPr>
            <a:r>
              <a:rPr lang="en-US" sz="2200" dirty="0"/>
              <a:t>In this video, we are going to take a look at…</a:t>
            </a:r>
            <a:endParaRPr lang="en" sz="2200" dirty="0"/>
          </a:p>
        </p:txBody>
      </p:sp>
      <p:sp>
        <p:nvSpPr>
          <p:cNvPr id="213" name="Shape 213"/>
          <p:cNvSpPr txBox="1">
            <a:spLocks noGrp="1"/>
          </p:cNvSpPr>
          <p:nvPr>
            <p:ph type="body" idx="4294967295"/>
          </p:nvPr>
        </p:nvSpPr>
        <p:spPr>
          <a:xfrm>
            <a:off x="208750" y="888475"/>
            <a:ext cx="8716200" cy="4023300"/>
          </a:xfrm>
          <a:prstGeom prst="rect">
            <a:avLst/>
          </a:prstGeom>
        </p:spPr>
        <p:txBody>
          <a:bodyPr lIns="91425" tIns="91425" rIns="91425" bIns="91425" anchor="t" anchorCtr="0">
            <a:noAutofit/>
          </a:bodyPr>
          <a:lstStyle/>
          <a:p>
            <a:pPr marL="457200" lvl="0" indent="-355600" rtl="0">
              <a:spcBef>
                <a:spcPts val="0"/>
              </a:spcBef>
              <a:buClr>
                <a:srgbClr val="434343"/>
              </a:buClr>
              <a:buSzPct val="100000"/>
              <a:buChar char="●"/>
            </a:pPr>
            <a:r>
              <a:rPr lang="en-US" sz="2000" dirty="0">
                <a:solidFill>
                  <a:srgbClr val="434343"/>
                </a:solidFill>
              </a:rPr>
              <a:t>Moving the data loading code to a function</a:t>
            </a:r>
          </a:p>
          <a:p>
            <a:pPr marL="457200" lvl="0" indent="-355600" rtl="0">
              <a:spcBef>
                <a:spcPts val="0"/>
              </a:spcBef>
              <a:buClr>
                <a:srgbClr val="434343"/>
              </a:buClr>
              <a:buSzPct val="100000"/>
              <a:buChar char="●"/>
            </a:pPr>
            <a:r>
              <a:rPr lang="en-US" sz="2000" dirty="0">
                <a:solidFill>
                  <a:srgbClr val="434343"/>
                </a:solidFill>
              </a:rPr>
              <a:t>Moving the rendering code to a axes, legend and bubble rendering functions</a:t>
            </a:r>
          </a:p>
          <a:p>
            <a:pPr marL="457200" indent="-355600">
              <a:buClr>
                <a:srgbClr val="434343"/>
              </a:buClr>
              <a:buFont typeface="Calibri"/>
              <a:buChar char="●"/>
            </a:pPr>
            <a:r>
              <a:rPr lang="en-US" sz="2000" dirty="0">
                <a:solidFill>
                  <a:srgbClr val="434343"/>
                </a:solidFill>
              </a:rPr>
              <a:t>Rendering data for a specific year</a:t>
            </a:r>
          </a:p>
          <a:p>
            <a:pPr marL="457200" lvl="0" indent="-355600" rtl="0">
              <a:spcBef>
                <a:spcPts val="0"/>
              </a:spcBef>
              <a:buClr>
                <a:srgbClr val="434343"/>
              </a:buClr>
              <a:buSzPct val="100000"/>
              <a:buChar char="●"/>
            </a:pPr>
            <a:endParaRPr lang="en-US" sz="2000" dirty="0">
              <a:solidFill>
                <a:srgbClr val="434343"/>
              </a:solidFill>
            </a:endParaRPr>
          </a:p>
          <a:p>
            <a:pPr marL="457200" lvl="0" indent="-355600" rtl="0">
              <a:spcBef>
                <a:spcPts val="0"/>
              </a:spcBef>
              <a:buClr>
                <a:srgbClr val="434343"/>
              </a:buClr>
              <a:buSzPct val="100000"/>
              <a:buChar char="●"/>
            </a:pPr>
            <a:endParaRPr lang="en" sz="2000" dirty="0">
              <a:solidFill>
                <a:srgbClr val="434343"/>
              </a:solidFill>
            </a:endParaRPr>
          </a:p>
        </p:txBody>
      </p:sp>
    </p:spTree>
    <p:extLst>
      <p:ext uri="{BB962C8B-B14F-4D97-AF65-F5344CB8AC3E}">
        <p14:creationId xmlns:p14="http://schemas.microsoft.com/office/powerpoint/2010/main" val="3018153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Shape 272"/>
          <p:cNvSpPr txBox="1">
            <a:spLocks noGrp="1"/>
          </p:cNvSpPr>
          <p:nvPr>
            <p:ph type="ctrTitle"/>
          </p:nvPr>
        </p:nvSpPr>
        <p:spPr>
          <a:xfrm>
            <a:off x="390525" y="1819275"/>
            <a:ext cx="8222100" cy="933600"/>
          </a:xfrm>
          <a:prstGeom prst="rect">
            <a:avLst/>
          </a:prstGeom>
        </p:spPr>
        <p:txBody>
          <a:bodyPr lIns="91425" tIns="91425" rIns="91425" bIns="91425" anchor="b" anchorCtr="0">
            <a:noAutofit/>
          </a:bodyPr>
          <a:lstStyle/>
          <a:p>
            <a:pPr lvl="0" rtl="0">
              <a:spcBef>
                <a:spcPts val="0"/>
              </a:spcBef>
              <a:buNone/>
            </a:pPr>
            <a:r>
              <a:rPr lang="en" dirty="0"/>
              <a:t>Next Video</a:t>
            </a:r>
          </a:p>
        </p:txBody>
      </p:sp>
      <p:sp>
        <p:nvSpPr>
          <p:cNvPr id="273" name="Shape 273"/>
          <p:cNvSpPr txBox="1">
            <a:spLocks noGrp="1"/>
          </p:cNvSpPr>
          <p:nvPr>
            <p:ph type="subTitle" idx="1"/>
          </p:nvPr>
        </p:nvSpPr>
        <p:spPr>
          <a:xfrm>
            <a:off x="390525" y="2789130"/>
            <a:ext cx="8222100" cy="432900"/>
          </a:xfrm>
          <a:prstGeom prst="rect">
            <a:avLst/>
          </a:prstGeom>
        </p:spPr>
        <p:txBody>
          <a:bodyPr lIns="91425" tIns="91425" rIns="91425" bIns="91425" anchor="t" anchorCtr="0">
            <a:noAutofit/>
          </a:bodyPr>
          <a:lstStyle/>
          <a:p>
            <a:pPr lvl="0"/>
            <a:r>
              <a:rPr lang="en-US" dirty="0">
                <a:solidFill>
                  <a:schemeClr val="bg1"/>
                </a:solidFill>
              </a:rPr>
              <a:t>Basic animation with timers</a:t>
            </a:r>
            <a:endParaRPr lang="en" dirty="0"/>
          </a:p>
        </p:txBody>
      </p:sp>
    </p:spTree>
    <p:extLst>
      <p:ext uri="{BB962C8B-B14F-4D97-AF65-F5344CB8AC3E}">
        <p14:creationId xmlns:p14="http://schemas.microsoft.com/office/powerpoint/2010/main" val="10113389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Shape 167"/>
          <p:cNvSpPr txBox="1">
            <a:spLocks noGrp="1"/>
          </p:cNvSpPr>
          <p:nvPr>
            <p:ph type="ctrTitle"/>
          </p:nvPr>
        </p:nvSpPr>
        <p:spPr>
          <a:xfrm>
            <a:off x="390524" y="1819275"/>
            <a:ext cx="8372475" cy="933600"/>
          </a:xfrm>
          <a:prstGeom prst="rect">
            <a:avLst/>
          </a:prstGeom>
        </p:spPr>
        <p:txBody>
          <a:bodyPr lIns="91425" tIns="91425" rIns="91425" bIns="91425" anchor="b" anchorCtr="0">
            <a:noAutofit/>
          </a:bodyPr>
          <a:lstStyle/>
          <a:p>
            <a:r>
              <a:rPr lang="en-US" dirty="0">
                <a:solidFill>
                  <a:schemeClr val="bg1"/>
                </a:solidFill>
              </a:rPr>
              <a:t>Basic animation with timers</a:t>
            </a:r>
            <a:endParaRPr lang="en" dirty="0"/>
          </a:p>
        </p:txBody>
      </p:sp>
      <p:sp>
        <p:nvSpPr>
          <p:cNvPr id="168" name="Shape 168"/>
          <p:cNvSpPr txBox="1">
            <a:spLocks noGrp="1"/>
          </p:cNvSpPr>
          <p:nvPr>
            <p:ph type="subTitle" idx="1"/>
          </p:nvPr>
        </p:nvSpPr>
        <p:spPr>
          <a:xfrm>
            <a:off x="390525" y="2789130"/>
            <a:ext cx="8222100" cy="432900"/>
          </a:xfrm>
          <a:prstGeom prst="rect">
            <a:avLst/>
          </a:prstGeom>
        </p:spPr>
        <p:txBody>
          <a:bodyPr lIns="91425" tIns="91425" rIns="91425" bIns="91425" anchor="t" anchorCtr="0">
            <a:noAutofit/>
          </a:bodyPr>
          <a:lstStyle/>
          <a:p>
            <a:pPr lvl="0"/>
            <a:r>
              <a:rPr lang="en-US" dirty="0"/>
              <a:t>Video 1.3</a:t>
            </a:r>
            <a:endParaRPr lang="en" dirty="0"/>
          </a:p>
        </p:txBody>
      </p:sp>
    </p:spTree>
    <p:extLst>
      <p:ext uri="{BB962C8B-B14F-4D97-AF65-F5344CB8AC3E}">
        <p14:creationId xmlns:p14="http://schemas.microsoft.com/office/powerpoint/2010/main" val="3961753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Shape 212"/>
          <p:cNvSpPr txBox="1">
            <a:spLocks noGrp="1"/>
          </p:cNvSpPr>
          <p:nvPr>
            <p:ph type="title"/>
          </p:nvPr>
        </p:nvSpPr>
        <p:spPr>
          <a:xfrm>
            <a:off x="98250" y="16350"/>
            <a:ext cx="8826600" cy="602700"/>
          </a:xfrm>
          <a:prstGeom prst="rect">
            <a:avLst/>
          </a:prstGeom>
        </p:spPr>
        <p:txBody>
          <a:bodyPr lIns="91425" tIns="91425" rIns="91425" bIns="91425" anchor="ctr" anchorCtr="0">
            <a:noAutofit/>
          </a:bodyPr>
          <a:lstStyle/>
          <a:p>
            <a:pPr lvl="0" rtl="0">
              <a:spcBef>
                <a:spcPts val="0"/>
              </a:spcBef>
              <a:buNone/>
            </a:pPr>
            <a:r>
              <a:rPr lang="en-US" sz="2200" dirty="0"/>
              <a:t>In this video, we are going to take a look at…</a:t>
            </a:r>
            <a:endParaRPr lang="en" sz="2200" dirty="0"/>
          </a:p>
        </p:txBody>
      </p:sp>
      <p:sp>
        <p:nvSpPr>
          <p:cNvPr id="213" name="Shape 213"/>
          <p:cNvSpPr txBox="1">
            <a:spLocks noGrp="1"/>
          </p:cNvSpPr>
          <p:nvPr>
            <p:ph type="body" idx="4294967295"/>
          </p:nvPr>
        </p:nvSpPr>
        <p:spPr>
          <a:xfrm>
            <a:off x="208750" y="888475"/>
            <a:ext cx="8716200" cy="4023300"/>
          </a:xfrm>
          <a:prstGeom prst="rect">
            <a:avLst/>
          </a:prstGeom>
        </p:spPr>
        <p:txBody>
          <a:bodyPr lIns="91425" tIns="91425" rIns="91425" bIns="91425" anchor="t" anchorCtr="0">
            <a:noAutofit/>
          </a:bodyPr>
          <a:lstStyle/>
          <a:p>
            <a:pPr marL="457200" lvl="0" indent="-355600">
              <a:buClr>
                <a:srgbClr val="434343"/>
              </a:buClr>
              <a:buChar char="●"/>
            </a:pPr>
            <a:r>
              <a:rPr lang="en-US" sz="2000" dirty="0">
                <a:solidFill>
                  <a:srgbClr val="434343"/>
                </a:solidFill>
              </a:rPr>
              <a:t>How to use timers to have D3.js call our code to drive animation</a:t>
            </a:r>
          </a:p>
          <a:p>
            <a:pPr marL="457200" lvl="0" indent="-355600">
              <a:buClr>
                <a:srgbClr val="434343"/>
              </a:buClr>
              <a:buChar char="●"/>
            </a:pPr>
            <a:r>
              <a:rPr lang="en-US" sz="2000" dirty="0">
                <a:solidFill>
                  <a:srgbClr val="434343"/>
                </a:solidFill>
              </a:rPr>
              <a:t>Using intervals to call our code on regular intervals</a:t>
            </a:r>
          </a:p>
          <a:p>
            <a:pPr marL="457200" lvl="0" indent="-355600">
              <a:buClr>
                <a:srgbClr val="434343"/>
              </a:buClr>
              <a:buChar char="●"/>
            </a:pPr>
            <a:r>
              <a:rPr lang="en-US" sz="2000" dirty="0">
                <a:solidFill>
                  <a:srgbClr val="434343"/>
                </a:solidFill>
              </a:rPr>
              <a:t>Animating through all of the years in our data</a:t>
            </a:r>
          </a:p>
          <a:p>
            <a:pPr marL="457200" lvl="0" indent="-355600" rtl="0">
              <a:spcBef>
                <a:spcPts val="0"/>
              </a:spcBef>
              <a:buClr>
                <a:srgbClr val="434343"/>
              </a:buClr>
              <a:buSzPct val="100000"/>
              <a:buChar char="●"/>
            </a:pPr>
            <a:endParaRPr lang="en" sz="2000" dirty="0">
              <a:solidFill>
                <a:srgbClr val="434343"/>
              </a:solidFill>
            </a:endParaRPr>
          </a:p>
        </p:txBody>
      </p:sp>
    </p:spTree>
    <p:extLst>
      <p:ext uri="{BB962C8B-B14F-4D97-AF65-F5344CB8AC3E}">
        <p14:creationId xmlns:p14="http://schemas.microsoft.com/office/powerpoint/2010/main" val="12960498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Shape 212"/>
          <p:cNvSpPr txBox="1">
            <a:spLocks noGrp="1"/>
          </p:cNvSpPr>
          <p:nvPr>
            <p:ph type="title"/>
          </p:nvPr>
        </p:nvSpPr>
        <p:spPr>
          <a:xfrm>
            <a:off x="98250" y="16350"/>
            <a:ext cx="8826600" cy="602700"/>
          </a:xfrm>
          <a:prstGeom prst="rect">
            <a:avLst/>
          </a:prstGeom>
        </p:spPr>
        <p:txBody>
          <a:bodyPr lIns="91425" tIns="91425" rIns="91425" bIns="91425" anchor="ctr" anchorCtr="0">
            <a:noAutofit/>
          </a:bodyPr>
          <a:lstStyle/>
          <a:p>
            <a:pPr lvl="0" rtl="0">
              <a:spcBef>
                <a:spcPts val="0"/>
              </a:spcBef>
              <a:buNone/>
            </a:pPr>
            <a:r>
              <a:rPr lang="en-US" sz="2200" dirty="0"/>
              <a:t>Summary</a:t>
            </a:r>
            <a:endParaRPr lang="en" sz="2200" dirty="0"/>
          </a:p>
        </p:txBody>
      </p:sp>
      <p:sp>
        <p:nvSpPr>
          <p:cNvPr id="213" name="Shape 213"/>
          <p:cNvSpPr txBox="1">
            <a:spLocks noGrp="1"/>
          </p:cNvSpPr>
          <p:nvPr>
            <p:ph type="body" idx="4294967295"/>
          </p:nvPr>
        </p:nvSpPr>
        <p:spPr>
          <a:xfrm>
            <a:off x="208750" y="888475"/>
            <a:ext cx="8716200" cy="4023300"/>
          </a:xfrm>
          <a:prstGeom prst="rect">
            <a:avLst/>
          </a:prstGeom>
        </p:spPr>
        <p:txBody>
          <a:bodyPr lIns="91425" tIns="91425" rIns="91425" bIns="91425" anchor="t" anchorCtr="0">
            <a:noAutofit/>
          </a:bodyPr>
          <a:lstStyle/>
          <a:p>
            <a:pPr marL="457200" lvl="0" indent="-355600" rtl="0">
              <a:spcBef>
                <a:spcPts val="0"/>
              </a:spcBef>
              <a:buClr>
                <a:srgbClr val="434343"/>
              </a:buClr>
              <a:buSzPct val="100000"/>
              <a:buChar char="●"/>
            </a:pPr>
            <a:r>
              <a:rPr lang="en-US" sz="2000" dirty="0">
                <a:solidFill>
                  <a:srgbClr val="434343"/>
                </a:solidFill>
              </a:rPr>
              <a:t>Learned how to select a subset of data from a larger data set</a:t>
            </a:r>
          </a:p>
          <a:p>
            <a:pPr marL="457200" lvl="0" indent="-355600" rtl="0">
              <a:spcBef>
                <a:spcPts val="0"/>
              </a:spcBef>
              <a:buClr>
                <a:srgbClr val="434343"/>
              </a:buClr>
              <a:buSzPct val="100000"/>
              <a:buChar char="●"/>
            </a:pPr>
            <a:r>
              <a:rPr lang="en-US" sz="2000" dirty="0">
                <a:solidFill>
                  <a:srgbClr val="434343"/>
                </a:solidFill>
              </a:rPr>
              <a:t>Demonstrated the difference between filters and nests</a:t>
            </a:r>
          </a:p>
          <a:p>
            <a:pPr marL="457200" lvl="0" indent="-355600" rtl="0">
              <a:spcBef>
                <a:spcPts val="0"/>
              </a:spcBef>
              <a:buClr>
                <a:srgbClr val="434343"/>
              </a:buClr>
              <a:buSzPct val="100000"/>
              <a:buChar char="●"/>
            </a:pPr>
            <a:r>
              <a:rPr lang="en-US" sz="2000" dirty="0">
                <a:solidFill>
                  <a:srgbClr val="434343"/>
                </a:solidFill>
              </a:rPr>
              <a:t>Moved our rending code into reusable functions</a:t>
            </a:r>
          </a:p>
          <a:p>
            <a:pPr marL="457200" lvl="0" indent="-355600" rtl="0">
              <a:spcBef>
                <a:spcPts val="0"/>
              </a:spcBef>
              <a:buClr>
                <a:srgbClr val="434343"/>
              </a:buClr>
              <a:buSzPct val="100000"/>
              <a:buChar char="●"/>
            </a:pPr>
            <a:r>
              <a:rPr lang="en-US" sz="2000" dirty="0">
                <a:solidFill>
                  <a:srgbClr val="434343"/>
                </a:solidFill>
              </a:rPr>
              <a:t>Created a timer/interval based animation of data as the years change</a:t>
            </a:r>
          </a:p>
        </p:txBody>
      </p:sp>
    </p:spTree>
    <p:extLst>
      <p:ext uri="{BB962C8B-B14F-4D97-AF65-F5344CB8AC3E}">
        <p14:creationId xmlns:p14="http://schemas.microsoft.com/office/powerpoint/2010/main" val="1726483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Shape 167"/>
          <p:cNvSpPr txBox="1">
            <a:spLocks noGrp="1"/>
          </p:cNvSpPr>
          <p:nvPr>
            <p:ph type="ctrTitle"/>
          </p:nvPr>
        </p:nvSpPr>
        <p:spPr>
          <a:xfrm>
            <a:off x="390525" y="1819275"/>
            <a:ext cx="8222100" cy="933600"/>
          </a:xfrm>
          <a:prstGeom prst="rect">
            <a:avLst/>
          </a:prstGeom>
        </p:spPr>
        <p:txBody>
          <a:bodyPr lIns="91425" tIns="91425" rIns="91425" bIns="91425" anchor="b" anchorCtr="0">
            <a:noAutofit/>
          </a:bodyPr>
          <a:lstStyle/>
          <a:p>
            <a:r>
              <a:rPr lang="en-US" dirty="0">
                <a:solidFill>
                  <a:schemeClr val="bg1"/>
                </a:solidFill>
              </a:rPr>
              <a:t>Next Section</a:t>
            </a:r>
            <a:endParaRPr lang="en" dirty="0">
              <a:solidFill>
                <a:schemeClr val="bg1"/>
              </a:solidFill>
            </a:endParaRPr>
          </a:p>
        </p:txBody>
      </p:sp>
      <p:sp>
        <p:nvSpPr>
          <p:cNvPr id="168" name="Shape 168"/>
          <p:cNvSpPr txBox="1">
            <a:spLocks noGrp="1"/>
          </p:cNvSpPr>
          <p:nvPr>
            <p:ph type="subTitle" idx="1"/>
          </p:nvPr>
        </p:nvSpPr>
        <p:spPr>
          <a:xfrm>
            <a:off x="390525" y="2789130"/>
            <a:ext cx="8222100" cy="432900"/>
          </a:xfrm>
          <a:prstGeom prst="rect">
            <a:avLst/>
          </a:prstGeom>
        </p:spPr>
        <p:txBody>
          <a:bodyPr lIns="91425" tIns="91425" rIns="91425" bIns="91425" anchor="t" anchorCtr="0">
            <a:noAutofit/>
          </a:bodyPr>
          <a:lstStyle/>
          <a:p>
            <a:pPr lvl="0"/>
            <a:r>
              <a:rPr lang="en-US" sz="2400" dirty="0"/>
              <a:t>Smart re-rendering</a:t>
            </a:r>
            <a:endParaRPr lang="en" dirty="0"/>
          </a:p>
        </p:txBody>
      </p:sp>
    </p:spTree>
    <p:extLst>
      <p:ext uri="{BB962C8B-B14F-4D97-AF65-F5344CB8AC3E}">
        <p14:creationId xmlns:p14="http://schemas.microsoft.com/office/powerpoint/2010/main" val="39179773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Shape 167"/>
          <p:cNvSpPr txBox="1">
            <a:spLocks noGrp="1"/>
          </p:cNvSpPr>
          <p:nvPr>
            <p:ph type="ctrTitle"/>
          </p:nvPr>
        </p:nvSpPr>
        <p:spPr>
          <a:xfrm>
            <a:off x="390525" y="1819275"/>
            <a:ext cx="8222100" cy="933600"/>
          </a:xfrm>
          <a:prstGeom prst="rect">
            <a:avLst/>
          </a:prstGeom>
        </p:spPr>
        <p:txBody>
          <a:bodyPr lIns="91425" tIns="91425" rIns="91425" bIns="91425" anchor="b" anchorCtr="0">
            <a:noAutofit/>
          </a:bodyPr>
          <a:lstStyle/>
          <a:p>
            <a:pPr lvl="0"/>
            <a:r>
              <a:rPr lang="en-US"/>
              <a:t>Smart rendering with the GUP</a:t>
            </a:r>
            <a:endParaRPr lang="en" dirty="0"/>
          </a:p>
        </p:txBody>
      </p:sp>
      <p:sp>
        <p:nvSpPr>
          <p:cNvPr id="168" name="Shape 168"/>
          <p:cNvSpPr txBox="1">
            <a:spLocks noGrp="1"/>
          </p:cNvSpPr>
          <p:nvPr>
            <p:ph type="subTitle" idx="1"/>
          </p:nvPr>
        </p:nvSpPr>
        <p:spPr>
          <a:xfrm>
            <a:off x="390525" y="2789130"/>
            <a:ext cx="8222100" cy="432900"/>
          </a:xfrm>
          <a:prstGeom prst="rect">
            <a:avLst/>
          </a:prstGeom>
        </p:spPr>
        <p:txBody>
          <a:bodyPr lIns="91425" tIns="91425" rIns="91425" bIns="91425" anchor="t" anchorCtr="0">
            <a:noAutofit/>
          </a:bodyPr>
          <a:lstStyle/>
          <a:p>
            <a:pPr lvl="0"/>
            <a:r>
              <a:rPr lang="en-US" sz="2400" dirty="0"/>
              <a:t>Section 2</a:t>
            </a:r>
            <a:endParaRPr lang="en" dirty="0"/>
          </a:p>
        </p:txBody>
      </p:sp>
    </p:spTree>
    <p:extLst>
      <p:ext uri="{BB962C8B-B14F-4D97-AF65-F5344CB8AC3E}">
        <p14:creationId xmlns:p14="http://schemas.microsoft.com/office/powerpoint/2010/main" val="6701690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cxnSp>
        <p:nvCxnSpPr>
          <p:cNvPr id="181" name="Shape 181"/>
          <p:cNvCxnSpPr/>
          <p:nvPr/>
        </p:nvCxnSpPr>
        <p:spPr>
          <a:xfrm>
            <a:off x="5257800" y="3447612"/>
            <a:ext cx="0" cy="667800"/>
          </a:xfrm>
          <a:prstGeom prst="straightConnector1">
            <a:avLst/>
          </a:prstGeom>
          <a:noFill/>
          <a:ln w="9525" cap="flat" cmpd="sng">
            <a:solidFill>
              <a:schemeClr val="dk2"/>
            </a:solidFill>
            <a:prstDash val="solid"/>
            <a:round/>
            <a:headEnd type="none" w="lg" len="lg"/>
            <a:tailEnd type="oval" w="lg" len="lg"/>
          </a:ln>
        </p:spPr>
      </p:cxnSp>
      <p:sp>
        <p:nvSpPr>
          <p:cNvPr id="193" name="Shape 193"/>
          <p:cNvSpPr txBox="1">
            <a:spLocks noGrp="1"/>
          </p:cNvSpPr>
          <p:nvPr>
            <p:ph type="title"/>
          </p:nvPr>
        </p:nvSpPr>
        <p:spPr>
          <a:xfrm>
            <a:off x="471900" y="738725"/>
            <a:ext cx="8222100" cy="767700"/>
          </a:xfrm>
          <a:prstGeom prst="rect">
            <a:avLst/>
          </a:prstGeom>
        </p:spPr>
        <p:txBody>
          <a:bodyPr lIns="91425" tIns="91425" rIns="91425" bIns="91425" anchor="b" anchorCtr="0">
            <a:noAutofit/>
          </a:bodyPr>
          <a:lstStyle/>
          <a:p>
            <a:pPr lvl="0" rtl="0">
              <a:spcBef>
                <a:spcPts val="0"/>
              </a:spcBef>
              <a:buNone/>
            </a:pPr>
            <a:r>
              <a:rPr lang="en" dirty="0"/>
              <a:t>What We’ll Learn</a:t>
            </a:r>
          </a:p>
        </p:txBody>
      </p:sp>
      <p:cxnSp>
        <p:nvCxnSpPr>
          <p:cNvPr id="41" name="Shape 184">
            <a:extLst>
              <a:ext uri="{FF2B5EF4-FFF2-40B4-BE49-F238E27FC236}">
                <a16:creationId xmlns:a16="http://schemas.microsoft.com/office/drawing/2014/main" id="{47F0B977-537B-416B-91AC-EA5B6656F431}"/>
              </a:ext>
            </a:extLst>
          </p:cNvPr>
          <p:cNvCxnSpPr/>
          <p:nvPr/>
        </p:nvCxnSpPr>
        <p:spPr>
          <a:xfrm rot="10800000">
            <a:off x="714938" y="2114462"/>
            <a:ext cx="0" cy="1155600"/>
          </a:xfrm>
          <a:prstGeom prst="straightConnector1">
            <a:avLst/>
          </a:prstGeom>
          <a:noFill/>
          <a:ln w="9525" cap="flat" cmpd="sng">
            <a:solidFill>
              <a:schemeClr val="dk2"/>
            </a:solidFill>
            <a:prstDash val="solid"/>
            <a:round/>
            <a:headEnd type="none" w="lg" len="lg"/>
            <a:tailEnd type="oval" w="lg" len="lg"/>
          </a:ln>
        </p:spPr>
      </p:cxnSp>
      <p:sp>
        <p:nvSpPr>
          <p:cNvPr id="42" name="Shape 185">
            <a:extLst>
              <a:ext uri="{FF2B5EF4-FFF2-40B4-BE49-F238E27FC236}">
                <a16:creationId xmlns:a16="http://schemas.microsoft.com/office/drawing/2014/main" id="{ECAEEEAD-7809-463C-B5C1-0BE2E0B4800D}"/>
              </a:ext>
            </a:extLst>
          </p:cNvPr>
          <p:cNvSpPr txBox="1">
            <a:spLocks/>
          </p:cNvSpPr>
          <p:nvPr/>
        </p:nvSpPr>
        <p:spPr>
          <a:xfrm>
            <a:off x="762000" y="2038350"/>
            <a:ext cx="2438396" cy="392100"/>
          </a:xfrm>
          <a:prstGeom prst="rect">
            <a:avLst/>
          </a:prstGeom>
          <a:noFill/>
          <a:ln>
            <a:noFill/>
          </a:ln>
        </p:spPr>
        <p:txBody>
          <a:bodyPr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ct val="100000"/>
              <a:buFont typeface="Calibri"/>
              <a:buNone/>
              <a:defRPr sz="3200" b="0" i="0" u="none" strike="noStrike" cap="none">
                <a:solidFill>
                  <a:schemeClr val="lt1"/>
                </a:solidFill>
                <a:latin typeface="Calibri"/>
                <a:ea typeface="Calibri"/>
                <a:cs typeface="Calibri"/>
                <a:sym typeface="Calibri"/>
              </a:defRPr>
            </a:lvl1pPr>
            <a:lvl2pPr lvl="1" rtl="0">
              <a:spcBef>
                <a:spcPts val="0"/>
              </a:spcBef>
              <a:buClr>
                <a:schemeClr val="lt1"/>
              </a:buClr>
              <a:buSzPct val="100000"/>
              <a:buFont typeface="Roboto"/>
              <a:buNone/>
              <a:defRPr sz="3200">
                <a:solidFill>
                  <a:schemeClr val="lt1"/>
                </a:solidFill>
                <a:latin typeface="Roboto"/>
                <a:ea typeface="Roboto"/>
                <a:cs typeface="Roboto"/>
                <a:sym typeface="Roboto"/>
              </a:defRPr>
            </a:lvl2pPr>
            <a:lvl3pPr lvl="2" rtl="0">
              <a:spcBef>
                <a:spcPts val="0"/>
              </a:spcBef>
              <a:buClr>
                <a:schemeClr val="lt1"/>
              </a:buClr>
              <a:buSzPct val="100000"/>
              <a:buFont typeface="Roboto"/>
              <a:buNone/>
              <a:defRPr sz="3200">
                <a:solidFill>
                  <a:schemeClr val="lt1"/>
                </a:solidFill>
                <a:latin typeface="Roboto"/>
                <a:ea typeface="Roboto"/>
                <a:cs typeface="Roboto"/>
                <a:sym typeface="Roboto"/>
              </a:defRPr>
            </a:lvl3pPr>
            <a:lvl4pPr lvl="3" rtl="0">
              <a:spcBef>
                <a:spcPts val="0"/>
              </a:spcBef>
              <a:buClr>
                <a:schemeClr val="lt1"/>
              </a:buClr>
              <a:buSzPct val="100000"/>
              <a:buFont typeface="Roboto"/>
              <a:buNone/>
              <a:defRPr sz="3200">
                <a:solidFill>
                  <a:schemeClr val="lt1"/>
                </a:solidFill>
                <a:latin typeface="Roboto"/>
                <a:ea typeface="Roboto"/>
                <a:cs typeface="Roboto"/>
                <a:sym typeface="Roboto"/>
              </a:defRPr>
            </a:lvl4pPr>
            <a:lvl5pPr lvl="4" rtl="0">
              <a:spcBef>
                <a:spcPts val="0"/>
              </a:spcBef>
              <a:buClr>
                <a:schemeClr val="lt1"/>
              </a:buClr>
              <a:buSzPct val="100000"/>
              <a:buFont typeface="Roboto"/>
              <a:buNone/>
              <a:defRPr sz="3200">
                <a:solidFill>
                  <a:schemeClr val="lt1"/>
                </a:solidFill>
                <a:latin typeface="Roboto"/>
                <a:ea typeface="Roboto"/>
                <a:cs typeface="Roboto"/>
                <a:sym typeface="Roboto"/>
              </a:defRPr>
            </a:lvl5pPr>
            <a:lvl6pPr lvl="5" rtl="0">
              <a:spcBef>
                <a:spcPts val="0"/>
              </a:spcBef>
              <a:buClr>
                <a:schemeClr val="lt1"/>
              </a:buClr>
              <a:buSzPct val="100000"/>
              <a:buFont typeface="Roboto"/>
              <a:buNone/>
              <a:defRPr sz="3200">
                <a:solidFill>
                  <a:schemeClr val="lt1"/>
                </a:solidFill>
                <a:latin typeface="Roboto"/>
                <a:ea typeface="Roboto"/>
                <a:cs typeface="Roboto"/>
                <a:sym typeface="Roboto"/>
              </a:defRPr>
            </a:lvl6pPr>
            <a:lvl7pPr lvl="6" rtl="0">
              <a:spcBef>
                <a:spcPts val="0"/>
              </a:spcBef>
              <a:buClr>
                <a:schemeClr val="lt1"/>
              </a:buClr>
              <a:buSzPct val="100000"/>
              <a:buFont typeface="Roboto"/>
              <a:buNone/>
              <a:defRPr sz="3200">
                <a:solidFill>
                  <a:schemeClr val="lt1"/>
                </a:solidFill>
                <a:latin typeface="Roboto"/>
                <a:ea typeface="Roboto"/>
                <a:cs typeface="Roboto"/>
                <a:sym typeface="Roboto"/>
              </a:defRPr>
            </a:lvl7pPr>
            <a:lvl8pPr lvl="7" rtl="0">
              <a:spcBef>
                <a:spcPts val="0"/>
              </a:spcBef>
              <a:buClr>
                <a:schemeClr val="lt1"/>
              </a:buClr>
              <a:buSzPct val="100000"/>
              <a:buFont typeface="Roboto"/>
              <a:buNone/>
              <a:defRPr sz="3200">
                <a:solidFill>
                  <a:schemeClr val="lt1"/>
                </a:solidFill>
                <a:latin typeface="Roboto"/>
                <a:ea typeface="Roboto"/>
                <a:cs typeface="Roboto"/>
                <a:sym typeface="Roboto"/>
              </a:defRPr>
            </a:lvl8pPr>
            <a:lvl9pPr lvl="8" rtl="0">
              <a:spcBef>
                <a:spcPts val="0"/>
              </a:spcBef>
              <a:buClr>
                <a:schemeClr val="lt1"/>
              </a:buClr>
              <a:buSzPct val="100000"/>
              <a:buFont typeface="Roboto"/>
              <a:buNone/>
              <a:defRPr sz="3200">
                <a:solidFill>
                  <a:schemeClr val="lt1"/>
                </a:solidFill>
                <a:latin typeface="Roboto"/>
                <a:ea typeface="Roboto"/>
                <a:cs typeface="Roboto"/>
                <a:sym typeface="Roboto"/>
              </a:defRPr>
            </a:lvl9pPr>
          </a:lstStyle>
          <a:p>
            <a:r>
              <a:rPr lang="en-US" sz="1800" dirty="0">
                <a:solidFill>
                  <a:schemeClr val="dk1"/>
                </a:solidFill>
              </a:rPr>
              <a:t>The General Update Pattern (GUP)</a:t>
            </a:r>
            <a:endParaRPr lang="en" sz="1800" dirty="0">
              <a:solidFill>
                <a:schemeClr val="dk1"/>
              </a:solidFill>
            </a:endParaRPr>
          </a:p>
        </p:txBody>
      </p:sp>
      <p:sp>
        <p:nvSpPr>
          <p:cNvPr id="43" name="Shape 186">
            <a:extLst>
              <a:ext uri="{FF2B5EF4-FFF2-40B4-BE49-F238E27FC236}">
                <a16:creationId xmlns:a16="http://schemas.microsoft.com/office/drawing/2014/main" id="{28E7DA62-08F8-4F6A-8BC6-EAC1A6658364}"/>
              </a:ext>
            </a:extLst>
          </p:cNvPr>
          <p:cNvSpPr txBox="1">
            <a:spLocks/>
          </p:cNvSpPr>
          <p:nvPr/>
        </p:nvSpPr>
        <p:spPr>
          <a:xfrm>
            <a:off x="762000" y="2526450"/>
            <a:ext cx="2667000" cy="578700"/>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1600"/>
              </a:spcAft>
              <a:buClr>
                <a:srgbClr val="434343"/>
              </a:buClr>
              <a:buSzPct val="100000"/>
              <a:buFont typeface="Calibri"/>
              <a:buNone/>
              <a:defRPr sz="2000" b="0" i="0" u="none" strike="noStrike" cap="none">
                <a:solidFill>
                  <a:srgbClr val="434343"/>
                </a:solidFill>
                <a:latin typeface="Calibri"/>
                <a:ea typeface="Calibri"/>
                <a:cs typeface="Calibri"/>
                <a:sym typeface="Calibri"/>
              </a:defRPr>
            </a:lvl1pPr>
            <a:lvl2pPr marR="0" lvl="1" algn="l" rtl="0">
              <a:lnSpc>
                <a:spcPct val="115000"/>
              </a:lnSpc>
              <a:spcBef>
                <a:spcPts val="0"/>
              </a:spcBef>
              <a:spcAft>
                <a:spcPts val="1600"/>
              </a:spcAft>
              <a:buClr>
                <a:srgbClr val="434343"/>
              </a:buClr>
              <a:buSzPct val="100000"/>
              <a:buFont typeface="Calibri"/>
              <a:buNone/>
              <a:defRPr sz="1800" b="0" i="0" u="none" strike="noStrike" cap="none">
                <a:solidFill>
                  <a:srgbClr val="434343"/>
                </a:solidFill>
                <a:latin typeface="Calibri"/>
                <a:ea typeface="Calibri"/>
                <a:cs typeface="Calibri"/>
                <a:sym typeface="Calibri"/>
              </a:defRPr>
            </a:lvl2pPr>
            <a:lvl3pPr marR="0" lvl="2" algn="l" rtl="0">
              <a:lnSpc>
                <a:spcPct val="115000"/>
              </a:lnSpc>
              <a:spcBef>
                <a:spcPts val="0"/>
              </a:spcBef>
              <a:spcAft>
                <a:spcPts val="1600"/>
              </a:spcAft>
              <a:buClr>
                <a:srgbClr val="434343"/>
              </a:buClr>
              <a:buSzPct val="100000"/>
              <a:buFont typeface="Calibri"/>
              <a:buNone/>
              <a:defRPr sz="1600" b="0" i="0" u="none" strike="noStrike" cap="none">
                <a:solidFill>
                  <a:srgbClr val="434343"/>
                </a:solidFill>
                <a:latin typeface="Calibri"/>
                <a:ea typeface="Calibri"/>
                <a:cs typeface="Calibri"/>
                <a:sym typeface="Calibri"/>
              </a:defRPr>
            </a:lvl3pPr>
            <a:lvl4pPr marR="0" lvl="3" algn="l" rtl="0">
              <a:lnSpc>
                <a:spcPct val="115000"/>
              </a:lnSpc>
              <a:spcBef>
                <a:spcPts val="0"/>
              </a:spcBef>
              <a:spcAft>
                <a:spcPts val="1600"/>
              </a:spcAft>
              <a:buClr>
                <a:srgbClr val="434343"/>
              </a:buClr>
              <a:buFont typeface="Calibri"/>
              <a:buNone/>
              <a:defRPr sz="1400" b="0" i="0" u="none" strike="noStrike" cap="none">
                <a:solidFill>
                  <a:srgbClr val="434343"/>
                </a:solidFill>
                <a:latin typeface="Calibri"/>
                <a:ea typeface="Calibri"/>
                <a:cs typeface="Calibri"/>
                <a:sym typeface="Calibri"/>
              </a:defRPr>
            </a:lvl4pPr>
            <a:lvl5pPr marR="0" lvl="4" algn="l" rtl="0">
              <a:lnSpc>
                <a:spcPct val="115000"/>
              </a:lnSpc>
              <a:spcBef>
                <a:spcPts val="0"/>
              </a:spcBef>
              <a:spcAft>
                <a:spcPts val="1600"/>
              </a:spcAft>
              <a:buClr>
                <a:srgbClr val="434343"/>
              </a:buClr>
              <a:buFont typeface="Calibri"/>
              <a:buNone/>
              <a:defRPr sz="1400" b="0" i="0" u="none" strike="noStrike" cap="none">
                <a:solidFill>
                  <a:srgbClr val="434343"/>
                </a:solidFill>
                <a:latin typeface="Calibri"/>
                <a:ea typeface="Calibri"/>
                <a:cs typeface="Calibri"/>
                <a:sym typeface="Calibri"/>
              </a:defRPr>
            </a:lvl5pPr>
            <a:lvl6pPr marR="0" lvl="5" algn="l" rtl="0">
              <a:lnSpc>
                <a:spcPct val="115000"/>
              </a:lnSpc>
              <a:spcBef>
                <a:spcPts val="0"/>
              </a:spcBef>
              <a:spcAft>
                <a:spcPts val="1600"/>
              </a:spcAft>
              <a:buClr>
                <a:srgbClr val="434343"/>
              </a:buClr>
              <a:buFont typeface="Calibri"/>
              <a:buNone/>
              <a:defRPr sz="1400" b="0" i="0" u="none" strike="noStrike" cap="none">
                <a:solidFill>
                  <a:srgbClr val="434343"/>
                </a:solidFill>
                <a:latin typeface="Calibri"/>
                <a:ea typeface="Calibri"/>
                <a:cs typeface="Calibri"/>
                <a:sym typeface="Calibri"/>
              </a:defRPr>
            </a:lvl6pPr>
            <a:lvl7pPr marR="0" lvl="6" algn="l" rtl="0">
              <a:lnSpc>
                <a:spcPct val="115000"/>
              </a:lnSpc>
              <a:spcBef>
                <a:spcPts val="0"/>
              </a:spcBef>
              <a:spcAft>
                <a:spcPts val="1600"/>
              </a:spcAft>
              <a:buClr>
                <a:srgbClr val="434343"/>
              </a:buClr>
              <a:buFont typeface="Calibri"/>
              <a:buNone/>
              <a:defRPr sz="1400" b="0" i="0" u="none" strike="noStrike" cap="none">
                <a:solidFill>
                  <a:srgbClr val="434343"/>
                </a:solidFill>
                <a:latin typeface="Calibri"/>
                <a:ea typeface="Calibri"/>
                <a:cs typeface="Calibri"/>
                <a:sym typeface="Calibri"/>
              </a:defRPr>
            </a:lvl7pPr>
            <a:lvl8pPr marR="0" lvl="7" algn="l" rtl="0">
              <a:lnSpc>
                <a:spcPct val="115000"/>
              </a:lnSpc>
              <a:spcBef>
                <a:spcPts val="0"/>
              </a:spcBef>
              <a:spcAft>
                <a:spcPts val="1600"/>
              </a:spcAft>
              <a:buClr>
                <a:srgbClr val="434343"/>
              </a:buClr>
              <a:buFont typeface="Calibri"/>
              <a:buNone/>
              <a:defRPr sz="1400" b="0" i="0" u="none" strike="noStrike" cap="none">
                <a:solidFill>
                  <a:srgbClr val="434343"/>
                </a:solidFill>
                <a:latin typeface="Calibri"/>
                <a:ea typeface="Calibri"/>
                <a:cs typeface="Calibri"/>
                <a:sym typeface="Calibri"/>
              </a:defRPr>
            </a:lvl8pPr>
            <a:lvl9pPr marR="0" lvl="8" algn="l" rtl="0">
              <a:lnSpc>
                <a:spcPct val="115000"/>
              </a:lnSpc>
              <a:spcBef>
                <a:spcPts val="0"/>
              </a:spcBef>
              <a:spcAft>
                <a:spcPts val="1600"/>
              </a:spcAft>
              <a:buClr>
                <a:srgbClr val="434343"/>
              </a:buClr>
              <a:buFont typeface="Calibri"/>
              <a:buNone/>
              <a:defRPr sz="1400" b="0" i="0" u="none" strike="noStrike" cap="none">
                <a:solidFill>
                  <a:srgbClr val="434343"/>
                </a:solidFill>
                <a:latin typeface="Calibri"/>
                <a:ea typeface="Calibri"/>
                <a:cs typeface="Calibri"/>
                <a:sym typeface="Calibri"/>
              </a:defRPr>
            </a:lvl9pPr>
          </a:lstStyle>
          <a:p>
            <a:r>
              <a:rPr lang="en-US" sz="1400" dirty="0">
                <a:solidFill>
                  <a:schemeClr val="dk2"/>
                </a:solidFill>
              </a:rPr>
              <a:t>We will learn about the Enter, Exit and Update pattern</a:t>
            </a:r>
          </a:p>
        </p:txBody>
      </p:sp>
      <p:sp>
        <p:nvSpPr>
          <p:cNvPr id="14" name="Shape 186">
            <a:extLst>
              <a:ext uri="{FF2B5EF4-FFF2-40B4-BE49-F238E27FC236}">
                <a16:creationId xmlns:a16="http://schemas.microsoft.com/office/drawing/2014/main" id="{B85EBB8B-D16B-4A8A-B66F-172D8F910F66}"/>
              </a:ext>
            </a:extLst>
          </p:cNvPr>
          <p:cNvSpPr txBox="1">
            <a:spLocks/>
          </p:cNvSpPr>
          <p:nvPr/>
        </p:nvSpPr>
        <p:spPr>
          <a:xfrm>
            <a:off x="5334000" y="4237050"/>
            <a:ext cx="3200400" cy="392100"/>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1600"/>
              </a:spcAft>
              <a:buClr>
                <a:srgbClr val="434343"/>
              </a:buClr>
              <a:buSzPct val="100000"/>
              <a:buFont typeface="Calibri"/>
              <a:buNone/>
              <a:defRPr sz="2000" b="0" i="0" u="none" strike="noStrike" cap="none">
                <a:solidFill>
                  <a:srgbClr val="434343"/>
                </a:solidFill>
                <a:latin typeface="Calibri"/>
                <a:ea typeface="Calibri"/>
                <a:cs typeface="Calibri"/>
                <a:sym typeface="Calibri"/>
              </a:defRPr>
            </a:lvl1pPr>
            <a:lvl2pPr marR="0" lvl="1" algn="l" rtl="0">
              <a:lnSpc>
                <a:spcPct val="115000"/>
              </a:lnSpc>
              <a:spcBef>
                <a:spcPts val="0"/>
              </a:spcBef>
              <a:spcAft>
                <a:spcPts val="1600"/>
              </a:spcAft>
              <a:buClr>
                <a:srgbClr val="434343"/>
              </a:buClr>
              <a:buSzPct val="100000"/>
              <a:buFont typeface="Calibri"/>
              <a:buNone/>
              <a:defRPr sz="1800" b="0" i="0" u="none" strike="noStrike" cap="none">
                <a:solidFill>
                  <a:srgbClr val="434343"/>
                </a:solidFill>
                <a:latin typeface="Calibri"/>
                <a:ea typeface="Calibri"/>
                <a:cs typeface="Calibri"/>
                <a:sym typeface="Calibri"/>
              </a:defRPr>
            </a:lvl2pPr>
            <a:lvl3pPr marR="0" lvl="2" algn="l" rtl="0">
              <a:lnSpc>
                <a:spcPct val="115000"/>
              </a:lnSpc>
              <a:spcBef>
                <a:spcPts val="0"/>
              </a:spcBef>
              <a:spcAft>
                <a:spcPts val="1600"/>
              </a:spcAft>
              <a:buClr>
                <a:srgbClr val="434343"/>
              </a:buClr>
              <a:buSzPct val="100000"/>
              <a:buFont typeface="Calibri"/>
              <a:buNone/>
              <a:defRPr sz="1600" b="0" i="0" u="none" strike="noStrike" cap="none">
                <a:solidFill>
                  <a:srgbClr val="434343"/>
                </a:solidFill>
                <a:latin typeface="Calibri"/>
                <a:ea typeface="Calibri"/>
                <a:cs typeface="Calibri"/>
                <a:sym typeface="Calibri"/>
              </a:defRPr>
            </a:lvl3pPr>
            <a:lvl4pPr marR="0" lvl="3" algn="l" rtl="0">
              <a:lnSpc>
                <a:spcPct val="115000"/>
              </a:lnSpc>
              <a:spcBef>
                <a:spcPts val="0"/>
              </a:spcBef>
              <a:spcAft>
                <a:spcPts val="1600"/>
              </a:spcAft>
              <a:buClr>
                <a:srgbClr val="434343"/>
              </a:buClr>
              <a:buFont typeface="Calibri"/>
              <a:buNone/>
              <a:defRPr sz="1400" b="0" i="0" u="none" strike="noStrike" cap="none">
                <a:solidFill>
                  <a:srgbClr val="434343"/>
                </a:solidFill>
                <a:latin typeface="Calibri"/>
                <a:ea typeface="Calibri"/>
                <a:cs typeface="Calibri"/>
                <a:sym typeface="Calibri"/>
              </a:defRPr>
            </a:lvl4pPr>
            <a:lvl5pPr marR="0" lvl="4" algn="l" rtl="0">
              <a:lnSpc>
                <a:spcPct val="115000"/>
              </a:lnSpc>
              <a:spcBef>
                <a:spcPts val="0"/>
              </a:spcBef>
              <a:spcAft>
                <a:spcPts val="1600"/>
              </a:spcAft>
              <a:buClr>
                <a:srgbClr val="434343"/>
              </a:buClr>
              <a:buFont typeface="Calibri"/>
              <a:buNone/>
              <a:defRPr sz="1400" b="0" i="0" u="none" strike="noStrike" cap="none">
                <a:solidFill>
                  <a:srgbClr val="434343"/>
                </a:solidFill>
                <a:latin typeface="Calibri"/>
                <a:ea typeface="Calibri"/>
                <a:cs typeface="Calibri"/>
                <a:sym typeface="Calibri"/>
              </a:defRPr>
            </a:lvl5pPr>
            <a:lvl6pPr marR="0" lvl="5" algn="l" rtl="0">
              <a:lnSpc>
                <a:spcPct val="115000"/>
              </a:lnSpc>
              <a:spcBef>
                <a:spcPts val="0"/>
              </a:spcBef>
              <a:spcAft>
                <a:spcPts val="1600"/>
              </a:spcAft>
              <a:buClr>
                <a:srgbClr val="434343"/>
              </a:buClr>
              <a:buFont typeface="Calibri"/>
              <a:buNone/>
              <a:defRPr sz="1400" b="0" i="0" u="none" strike="noStrike" cap="none">
                <a:solidFill>
                  <a:srgbClr val="434343"/>
                </a:solidFill>
                <a:latin typeface="Calibri"/>
                <a:ea typeface="Calibri"/>
                <a:cs typeface="Calibri"/>
                <a:sym typeface="Calibri"/>
              </a:defRPr>
            </a:lvl6pPr>
            <a:lvl7pPr marR="0" lvl="6" algn="l" rtl="0">
              <a:lnSpc>
                <a:spcPct val="115000"/>
              </a:lnSpc>
              <a:spcBef>
                <a:spcPts val="0"/>
              </a:spcBef>
              <a:spcAft>
                <a:spcPts val="1600"/>
              </a:spcAft>
              <a:buClr>
                <a:srgbClr val="434343"/>
              </a:buClr>
              <a:buFont typeface="Calibri"/>
              <a:buNone/>
              <a:defRPr sz="1400" b="0" i="0" u="none" strike="noStrike" cap="none">
                <a:solidFill>
                  <a:srgbClr val="434343"/>
                </a:solidFill>
                <a:latin typeface="Calibri"/>
                <a:ea typeface="Calibri"/>
                <a:cs typeface="Calibri"/>
                <a:sym typeface="Calibri"/>
              </a:defRPr>
            </a:lvl7pPr>
            <a:lvl8pPr marR="0" lvl="7" algn="l" rtl="0">
              <a:lnSpc>
                <a:spcPct val="115000"/>
              </a:lnSpc>
              <a:spcBef>
                <a:spcPts val="0"/>
              </a:spcBef>
              <a:spcAft>
                <a:spcPts val="1600"/>
              </a:spcAft>
              <a:buClr>
                <a:srgbClr val="434343"/>
              </a:buClr>
              <a:buFont typeface="Calibri"/>
              <a:buNone/>
              <a:defRPr sz="1400" b="0" i="0" u="none" strike="noStrike" cap="none">
                <a:solidFill>
                  <a:srgbClr val="434343"/>
                </a:solidFill>
                <a:latin typeface="Calibri"/>
                <a:ea typeface="Calibri"/>
                <a:cs typeface="Calibri"/>
                <a:sym typeface="Calibri"/>
              </a:defRPr>
            </a:lvl8pPr>
            <a:lvl9pPr marR="0" lvl="8" algn="l" rtl="0">
              <a:lnSpc>
                <a:spcPct val="115000"/>
              </a:lnSpc>
              <a:spcBef>
                <a:spcPts val="0"/>
              </a:spcBef>
              <a:spcAft>
                <a:spcPts val="1600"/>
              </a:spcAft>
              <a:buClr>
                <a:srgbClr val="434343"/>
              </a:buClr>
              <a:buFont typeface="Calibri"/>
              <a:buNone/>
              <a:defRPr sz="1400" b="0" i="0" u="none" strike="noStrike" cap="none">
                <a:solidFill>
                  <a:srgbClr val="434343"/>
                </a:solidFill>
                <a:latin typeface="Calibri"/>
                <a:ea typeface="Calibri"/>
                <a:cs typeface="Calibri"/>
                <a:sym typeface="Calibri"/>
              </a:defRPr>
            </a:lvl9pPr>
          </a:lstStyle>
          <a:p>
            <a:r>
              <a:rPr lang="en-US" sz="1400" dirty="0">
                <a:solidFill>
                  <a:schemeClr val="dk2"/>
                </a:solidFill>
              </a:rPr>
              <a:t>Modifying the visualization to use GUP</a:t>
            </a:r>
          </a:p>
        </p:txBody>
      </p:sp>
      <p:sp>
        <p:nvSpPr>
          <p:cNvPr id="15" name="Shape 185">
            <a:extLst>
              <a:ext uri="{FF2B5EF4-FFF2-40B4-BE49-F238E27FC236}">
                <a16:creationId xmlns:a16="http://schemas.microsoft.com/office/drawing/2014/main" id="{FBCCB27D-35A0-4B08-952A-8A80F46F72F2}"/>
              </a:ext>
            </a:extLst>
          </p:cNvPr>
          <p:cNvSpPr txBox="1">
            <a:spLocks/>
          </p:cNvSpPr>
          <p:nvPr/>
        </p:nvSpPr>
        <p:spPr>
          <a:xfrm>
            <a:off x="5320553" y="3946041"/>
            <a:ext cx="2209806" cy="392100"/>
          </a:xfrm>
          <a:prstGeom prst="rect">
            <a:avLst/>
          </a:prstGeom>
          <a:noFill/>
          <a:ln>
            <a:noFill/>
          </a:ln>
        </p:spPr>
        <p:txBody>
          <a:bodyPr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ct val="100000"/>
              <a:buFont typeface="Calibri"/>
              <a:buNone/>
              <a:defRPr sz="3200" b="0" i="0" u="none" strike="noStrike" cap="none">
                <a:solidFill>
                  <a:schemeClr val="lt1"/>
                </a:solidFill>
                <a:latin typeface="Calibri"/>
                <a:ea typeface="Calibri"/>
                <a:cs typeface="Calibri"/>
                <a:sym typeface="Calibri"/>
              </a:defRPr>
            </a:lvl1pPr>
            <a:lvl2pPr lvl="1" rtl="0">
              <a:spcBef>
                <a:spcPts val="0"/>
              </a:spcBef>
              <a:buClr>
                <a:schemeClr val="lt1"/>
              </a:buClr>
              <a:buSzPct val="100000"/>
              <a:buFont typeface="Roboto"/>
              <a:buNone/>
              <a:defRPr sz="3200">
                <a:solidFill>
                  <a:schemeClr val="lt1"/>
                </a:solidFill>
                <a:latin typeface="Roboto"/>
                <a:ea typeface="Roboto"/>
                <a:cs typeface="Roboto"/>
                <a:sym typeface="Roboto"/>
              </a:defRPr>
            </a:lvl2pPr>
            <a:lvl3pPr lvl="2" rtl="0">
              <a:spcBef>
                <a:spcPts val="0"/>
              </a:spcBef>
              <a:buClr>
                <a:schemeClr val="lt1"/>
              </a:buClr>
              <a:buSzPct val="100000"/>
              <a:buFont typeface="Roboto"/>
              <a:buNone/>
              <a:defRPr sz="3200">
                <a:solidFill>
                  <a:schemeClr val="lt1"/>
                </a:solidFill>
                <a:latin typeface="Roboto"/>
                <a:ea typeface="Roboto"/>
                <a:cs typeface="Roboto"/>
                <a:sym typeface="Roboto"/>
              </a:defRPr>
            </a:lvl3pPr>
            <a:lvl4pPr lvl="3" rtl="0">
              <a:spcBef>
                <a:spcPts val="0"/>
              </a:spcBef>
              <a:buClr>
                <a:schemeClr val="lt1"/>
              </a:buClr>
              <a:buSzPct val="100000"/>
              <a:buFont typeface="Roboto"/>
              <a:buNone/>
              <a:defRPr sz="3200">
                <a:solidFill>
                  <a:schemeClr val="lt1"/>
                </a:solidFill>
                <a:latin typeface="Roboto"/>
                <a:ea typeface="Roboto"/>
                <a:cs typeface="Roboto"/>
                <a:sym typeface="Roboto"/>
              </a:defRPr>
            </a:lvl4pPr>
            <a:lvl5pPr lvl="4" rtl="0">
              <a:spcBef>
                <a:spcPts val="0"/>
              </a:spcBef>
              <a:buClr>
                <a:schemeClr val="lt1"/>
              </a:buClr>
              <a:buSzPct val="100000"/>
              <a:buFont typeface="Roboto"/>
              <a:buNone/>
              <a:defRPr sz="3200">
                <a:solidFill>
                  <a:schemeClr val="lt1"/>
                </a:solidFill>
                <a:latin typeface="Roboto"/>
                <a:ea typeface="Roboto"/>
                <a:cs typeface="Roboto"/>
                <a:sym typeface="Roboto"/>
              </a:defRPr>
            </a:lvl5pPr>
            <a:lvl6pPr lvl="5" rtl="0">
              <a:spcBef>
                <a:spcPts val="0"/>
              </a:spcBef>
              <a:buClr>
                <a:schemeClr val="lt1"/>
              </a:buClr>
              <a:buSzPct val="100000"/>
              <a:buFont typeface="Roboto"/>
              <a:buNone/>
              <a:defRPr sz="3200">
                <a:solidFill>
                  <a:schemeClr val="lt1"/>
                </a:solidFill>
                <a:latin typeface="Roboto"/>
                <a:ea typeface="Roboto"/>
                <a:cs typeface="Roboto"/>
                <a:sym typeface="Roboto"/>
              </a:defRPr>
            </a:lvl6pPr>
            <a:lvl7pPr lvl="6" rtl="0">
              <a:spcBef>
                <a:spcPts val="0"/>
              </a:spcBef>
              <a:buClr>
                <a:schemeClr val="lt1"/>
              </a:buClr>
              <a:buSzPct val="100000"/>
              <a:buFont typeface="Roboto"/>
              <a:buNone/>
              <a:defRPr sz="3200">
                <a:solidFill>
                  <a:schemeClr val="lt1"/>
                </a:solidFill>
                <a:latin typeface="Roboto"/>
                <a:ea typeface="Roboto"/>
                <a:cs typeface="Roboto"/>
                <a:sym typeface="Roboto"/>
              </a:defRPr>
            </a:lvl7pPr>
            <a:lvl8pPr lvl="7" rtl="0">
              <a:spcBef>
                <a:spcPts val="0"/>
              </a:spcBef>
              <a:buClr>
                <a:schemeClr val="lt1"/>
              </a:buClr>
              <a:buSzPct val="100000"/>
              <a:buFont typeface="Roboto"/>
              <a:buNone/>
              <a:defRPr sz="3200">
                <a:solidFill>
                  <a:schemeClr val="lt1"/>
                </a:solidFill>
                <a:latin typeface="Roboto"/>
                <a:ea typeface="Roboto"/>
                <a:cs typeface="Roboto"/>
                <a:sym typeface="Roboto"/>
              </a:defRPr>
            </a:lvl8pPr>
            <a:lvl9pPr lvl="8" rtl="0">
              <a:spcBef>
                <a:spcPts val="0"/>
              </a:spcBef>
              <a:buClr>
                <a:schemeClr val="lt1"/>
              </a:buClr>
              <a:buSzPct val="100000"/>
              <a:buFont typeface="Roboto"/>
              <a:buNone/>
              <a:defRPr sz="3200">
                <a:solidFill>
                  <a:schemeClr val="lt1"/>
                </a:solidFill>
                <a:latin typeface="Roboto"/>
                <a:ea typeface="Roboto"/>
                <a:cs typeface="Roboto"/>
                <a:sym typeface="Roboto"/>
              </a:defRPr>
            </a:lvl9pPr>
          </a:lstStyle>
          <a:p>
            <a:r>
              <a:rPr lang="en-US" sz="1800" dirty="0">
                <a:solidFill>
                  <a:schemeClr val="dk1"/>
                </a:solidFill>
              </a:rPr>
              <a:t>Applying the GUP</a:t>
            </a:r>
            <a:endParaRPr lang="en" sz="1800" dirty="0">
              <a:solidFill>
                <a:schemeClr val="dk1"/>
              </a:solidFill>
            </a:endParaRPr>
          </a:p>
        </p:txBody>
      </p:sp>
      <p:grpSp>
        <p:nvGrpSpPr>
          <p:cNvPr id="2" name="Shape 194"/>
          <p:cNvGrpSpPr/>
          <p:nvPr/>
        </p:nvGrpSpPr>
        <p:grpSpPr>
          <a:xfrm>
            <a:off x="383437" y="2992212"/>
            <a:ext cx="8377136" cy="667800"/>
            <a:chOff x="383437" y="2845250"/>
            <a:chExt cx="8377136" cy="667800"/>
          </a:xfrm>
        </p:grpSpPr>
        <p:sp>
          <p:nvSpPr>
            <p:cNvPr id="195" name="Shape 195"/>
            <p:cNvSpPr/>
            <p:nvPr/>
          </p:nvSpPr>
          <p:spPr>
            <a:xfrm rot="5400000">
              <a:off x="8137924" y="2890400"/>
              <a:ext cx="667800" cy="577500"/>
            </a:xfrm>
            <a:prstGeom prst="triangle">
              <a:avLst>
                <a:gd name="adj" fmla="val 50000"/>
              </a:avLst>
            </a:prstGeom>
            <a:solidFill>
              <a:srgbClr val="4285F4"/>
            </a:solidFill>
            <a:ln>
              <a:noFill/>
            </a:ln>
          </p:spPr>
          <p:txBody>
            <a:bodyPr lIns="91425" tIns="91425" rIns="91425" bIns="91425" anchor="ctr" anchorCtr="0">
              <a:noAutofit/>
            </a:bodyPr>
            <a:lstStyle/>
            <a:p>
              <a:pPr lvl="0">
                <a:spcBef>
                  <a:spcPts val="0"/>
                </a:spcBef>
                <a:buNone/>
              </a:pPr>
              <a:endParaRPr/>
            </a:p>
          </p:txBody>
        </p:sp>
        <p:sp>
          <p:nvSpPr>
            <p:cNvPr id="196" name="Shape 196"/>
            <p:cNvSpPr/>
            <p:nvPr/>
          </p:nvSpPr>
          <p:spPr>
            <a:xfrm>
              <a:off x="383437" y="3057650"/>
              <a:ext cx="7904700" cy="243000"/>
            </a:xfrm>
            <a:prstGeom prst="rect">
              <a:avLst/>
            </a:prstGeom>
            <a:solidFill>
              <a:srgbClr val="4285F4"/>
            </a:solidFill>
            <a:ln>
              <a:noFill/>
            </a:ln>
          </p:spPr>
          <p:txBody>
            <a:bodyPr lIns="91425" tIns="91425" rIns="91425" bIns="91425" anchor="ctr" anchorCtr="0">
              <a:noAutofit/>
            </a:bodyPr>
            <a:lstStyle/>
            <a:p>
              <a:pPr lvl="0">
                <a:spcBef>
                  <a:spcPts val="0"/>
                </a:spcBef>
                <a:buNone/>
              </a:pPr>
              <a:endParaRPr/>
            </a:p>
          </p:txBody>
        </p:sp>
      </p:grpSp>
    </p:spTree>
    <p:extLst>
      <p:ext uri="{BB962C8B-B14F-4D97-AF65-F5344CB8AC3E}">
        <p14:creationId xmlns:p14="http://schemas.microsoft.com/office/powerpoint/2010/main" val="34852717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Shape 212"/>
          <p:cNvSpPr txBox="1">
            <a:spLocks noGrp="1"/>
          </p:cNvSpPr>
          <p:nvPr>
            <p:ph type="title"/>
          </p:nvPr>
        </p:nvSpPr>
        <p:spPr>
          <a:xfrm>
            <a:off x="98250" y="16350"/>
            <a:ext cx="8826600" cy="602700"/>
          </a:xfrm>
          <a:prstGeom prst="rect">
            <a:avLst/>
          </a:prstGeom>
        </p:spPr>
        <p:txBody>
          <a:bodyPr lIns="91425" tIns="91425" rIns="91425" bIns="91425" anchor="ctr" anchorCtr="0">
            <a:noAutofit/>
          </a:bodyPr>
          <a:lstStyle/>
          <a:p>
            <a:pPr lvl="0" rtl="0">
              <a:spcBef>
                <a:spcPts val="0"/>
              </a:spcBef>
              <a:buNone/>
            </a:pPr>
            <a:r>
              <a:rPr lang="en-US" sz="2200" dirty="0"/>
              <a:t>Goals of this volume…</a:t>
            </a:r>
            <a:endParaRPr lang="en" sz="2200" dirty="0"/>
          </a:p>
        </p:txBody>
      </p:sp>
      <p:sp>
        <p:nvSpPr>
          <p:cNvPr id="213" name="Shape 213"/>
          <p:cNvSpPr txBox="1">
            <a:spLocks noGrp="1"/>
          </p:cNvSpPr>
          <p:nvPr>
            <p:ph type="body" idx="4294967295"/>
          </p:nvPr>
        </p:nvSpPr>
        <p:spPr>
          <a:xfrm>
            <a:off x="208750" y="888475"/>
            <a:ext cx="8716200" cy="4023300"/>
          </a:xfrm>
          <a:prstGeom prst="rect">
            <a:avLst/>
          </a:prstGeom>
        </p:spPr>
        <p:txBody>
          <a:bodyPr lIns="91425" tIns="91425" rIns="91425" bIns="91425" anchor="t" anchorCtr="0">
            <a:noAutofit/>
          </a:bodyPr>
          <a:lstStyle/>
          <a:p>
            <a:pPr marL="457200" lvl="0" indent="-355600">
              <a:buClr>
                <a:srgbClr val="434343"/>
              </a:buClr>
              <a:buChar char="●"/>
            </a:pPr>
            <a:r>
              <a:rPr lang="en-US" sz="2000" dirty="0">
                <a:solidFill>
                  <a:srgbClr val="434343"/>
                </a:solidFill>
              </a:rPr>
              <a:t>Create reusable rendering function that supports progressive rendering</a:t>
            </a:r>
          </a:p>
          <a:p>
            <a:pPr marL="457200" lvl="0" indent="-355600">
              <a:buClr>
                <a:srgbClr val="434343"/>
              </a:buClr>
              <a:buChar char="●"/>
            </a:pPr>
            <a:r>
              <a:rPr lang="en-US" sz="2000" dirty="0">
                <a:solidFill>
                  <a:srgbClr val="434343"/>
                </a:solidFill>
              </a:rPr>
              <a:t>Create basic animations using timers and intervals</a:t>
            </a:r>
          </a:p>
          <a:p>
            <a:pPr marL="457200" indent="-355600">
              <a:buClr>
                <a:srgbClr val="434343"/>
              </a:buClr>
              <a:buFont typeface="Calibri"/>
              <a:buChar char="●"/>
            </a:pPr>
            <a:r>
              <a:rPr lang="en-US" sz="2000" dirty="0">
                <a:solidFill>
                  <a:srgbClr val="434343"/>
                </a:solidFill>
              </a:rPr>
              <a:t>Smart re-rendering using enter, exit and update</a:t>
            </a:r>
          </a:p>
          <a:p>
            <a:pPr marL="457200" indent="-355600">
              <a:buClr>
                <a:srgbClr val="434343"/>
              </a:buClr>
              <a:buFont typeface="Calibri"/>
              <a:buChar char="●"/>
            </a:pPr>
            <a:r>
              <a:rPr lang="en-US" sz="2000" dirty="0">
                <a:solidFill>
                  <a:srgbClr val="434343"/>
                </a:solidFill>
              </a:rPr>
              <a:t>Animating enter, exit and update</a:t>
            </a:r>
          </a:p>
          <a:p>
            <a:pPr marL="457200" lvl="0" indent="-355600">
              <a:buClr>
                <a:srgbClr val="434343"/>
              </a:buClr>
              <a:buChar char="●"/>
            </a:pPr>
            <a:r>
              <a:rPr lang="en-US" sz="2000" dirty="0">
                <a:solidFill>
                  <a:srgbClr val="434343"/>
                </a:solidFill>
              </a:rPr>
              <a:t>Interacting with the visualization using input controls (a slider)</a:t>
            </a:r>
          </a:p>
          <a:p>
            <a:pPr marL="457200" lvl="0" indent="-355600">
              <a:buClr>
                <a:srgbClr val="434343"/>
              </a:buClr>
              <a:buChar char="●"/>
            </a:pPr>
            <a:r>
              <a:rPr lang="en-US" sz="2000" dirty="0">
                <a:solidFill>
                  <a:srgbClr val="434343"/>
                </a:solidFill>
              </a:rPr>
              <a:t>Displaying underlying data on interaction using the mouse</a:t>
            </a:r>
          </a:p>
          <a:p>
            <a:pPr marL="457200" lvl="0" indent="-355600" rtl="0">
              <a:spcBef>
                <a:spcPts val="0"/>
              </a:spcBef>
              <a:buClr>
                <a:srgbClr val="434343"/>
              </a:buClr>
              <a:buSzPct val="100000"/>
              <a:buChar char="●"/>
            </a:pPr>
            <a:endParaRPr lang="en" sz="2000" dirty="0">
              <a:solidFill>
                <a:srgbClr val="434343"/>
              </a:solidFill>
            </a:endParaRPr>
          </a:p>
        </p:txBody>
      </p:sp>
    </p:spTree>
    <p:extLst>
      <p:ext uri="{BB962C8B-B14F-4D97-AF65-F5344CB8AC3E}">
        <p14:creationId xmlns:p14="http://schemas.microsoft.com/office/powerpoint/2010/main" val="28848461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Shape 272"/>
          <p:cNvSpPr txBox="1">
            <a:spLocks noGrp="1"/>
          </p:cNvSpPr>
          <p:nvPr>
            <p:ph type="ctrTitle"/>
          </p:nvPr>
        </p:nvSpPr>
        <p:spPr>
          <a:xfrm>
            <a:off x="390525" y="1819275"/>
            <a:ext cx="8222100" cy="933600"/>
          </a:xfrm>
          <a:prstGeom prst="rect">
            <a:avLst/>
          </a:prstGeom>
        </p:spPr>
        <p:txBody>
          <a:bodyPr lIns="91425" tIns="91425" rIns="91425" bIns="91425" anchor="b" anchorCtr="0">
            <a:noAutofit/>
          </a:bodyPr>
          <a:lstStyle/>
          <a:p>
            <a:pPr lvl="0" rtl="0">
              <a:spcBef>
                <a:spcPts val="0"/>
              </a:spcBef>
              <a:buNone/>
            </a:pPr>
            <a:r>
              <a:rPr lang="en" dirty="0"/>
              <a:t>Next Video</a:t>
            </a:r>
          </a:p>
        </p:txBody>
      </p:sp>
      <p:sp>
        <p:nvSpPr>
          <p:cNvPr id="273" name="Shape 273"/>
          <p:cNvSpPr txBox="1">
            <a:spLocks noGrp="1"/>
          </p:cNvSpPr>
          <p:nvPr>
            <p:ph type="subTitle" idx="1"/>
          </p:nvPr>
        </p:nvSpPr>
        <p:spPr>
          <a:xfrm>
            <a:off x="390525" y="2789130"/>
            <a:ext cx="8222100" cy="432900"/>
          </a:xfrm>
          <a:prstGeom prst="rect">
            <a:avLst/>
          </a:prstGeom>
        </p:spPr>
        <p:txBody>
          <a:bodyPr lIns="91425" tIns="91425" rIns="91425" bIns="91425" anchor="t" anchorCtr="0">
            <a:noAutofit/>
          </a:bodyPr>
          <a:lstStyle/>
          <a:p>
            <a:pPr lvl="0"/>
            <a:r>
              <a:rPr lang="en-US" dirty="0">
                <a:solidFill>
                  <a:schemeClr val="bg1"/>
                </a:solidFill>
              </a:rPr>
              <a:t>The General Update Pattern</a:t>
            </a:r>
            <a:endParaRPr lang="en" dirty="0"/>
          </a:p>
        </p:txBody>
      </p:sp>
    </p:spTree>
    <p:extLst>
      <p:ext uri="{BB962C8B-B14F-4D97-AF65-F5344CB8AC3E}">
        <p14:creationId xmlns:p14="http://schemas.microsoft.com/office/powerpoint/2010/main" val="41875519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Shape 167"/>
          <p:cNvSpPr txBox="1">
            <a:spLocks noGrp="1"/>
          </p:cNvSpPr>
          <p:nvPr>
            <p:ph type="ctrTitle"/>
          </p:nvPr>
        </p:nvSpPr>
        <p:spPr>
          <a:xfrm>
            <a:off x="390525" y="1819275"/>
            <a:ext cx="8222100" cy="933600"/>
          </a:xfrm>
          <a:prstGeom prst="rect">
            <a:avLst/>
          </a:prstGeom>
        </p:spPr>
        <p:txBody>
          <a:bodyPr lIns="91425" tIns="91425" rIns="91425" bIns="91425" anchor="b" anchorCtr="0">
            <a:noAutofit/>
          </a:bodyPr>
          <a:lstStyle/>
          <a:p>
            <a:pPr lvl="0"/>
            <a:r>
              <a:rPr lang="en-US" dirty="0">
                <a:solidFill>
                  <a:schemeClr val="bg1"/>
                </a:solidFill>
              </a:rPr>
              <a:t>The General Update Pattern</a:t>
            </a:r>
            <a:endParaRPr lang="en" dirty="0"/>
          </a:p>
        </p:txBody>
      </p:sp>
      <p:sp>
        <p:nvSpPr>
          <p:cNvPr id="168" name="Shape 168"/>
          <p:cNvSpPr txBox="1">
            <a:spLocks noGrp="1"/>
          </p:cNvSpPr>
          <p:nvPr>
            <p:ph type="subTitle" idx="1"/>
          </p:nvPr>
        </p:nvSpPr>
        <p:spPr>
          <a:xfrm>
            <a:off x="390525" y="2789130"/>
            <a:ext cx="8222100" cy="432900"/>
          </a:xfrm>
          <a:prstGeom prst="rect">
            <a:avLst/>
          </a:prstGeom>
        </p:spPr>
        <p:txBody>
          <a:bodyPr lIns="91425" tIns="91425" rIns="91425" bIns="91425" anchor="t" anchorCtr="0">
            <a:noAutofit/>
          </a:bodyPr>
          <a:lstStyle/>
          <a:p>
            <a:pPr lvl="0"/>
            <a:r>
              <a:rPr lang="en-US" sz="2400" dirty="0"/>
              <a:t>Video 2.1</a:t>
            </a:r>
            <a:endParaRPr lang="en" dirty="0"/>
          </a:p>
        </p:txBody>
      </p:sp>
    </p:spTree>
    <p:extLst>
      <p:ext uri="{BB962C8B-B14F-4D97-AF65-F5344CB8AC3E}">
        <p14:creationId xmlns:p14="http://schemas.microsoft.com/office/powerpoint/2010/main" val="34234311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Shape 212"/>
          <p:cNvSpPr txBox="1">
            <a:spLocks noGrp="1"/>
          </p:cNvSpPr>
          <p:nvPr>
            <p:ph type="title"/>
          </p:nvPr>
        </p:nvSpPr>
        <p:spPr>
          <a:xfrm>
            <a:off x="98250" y="16350"/>
            <a:ext cx="8826600" cy="602700"/>
          </a:xfrm>
          <a:prstGeom prst="rect">
            <a:avLst/>
          </a:prstGeom>
        </p:spPr>
        <p:txBody>
          <a:bodyPr lIns="91425" tIns="91425" rIns="91425" bIns="91425" anchor="ctr" anchorCtr="0">
            <a:noAutofit/>
          </a:bodyPr>
          <a:lstStyle/>
          <a:p>
            <a:pPr lvl="0" rtl="0">
              <a:spcBef>
                <a:spcPts val="0"/>
              </a:spcBef>
              <a:buNone/>
            </a:pPr>
            <a:r>
              <a:rPr lang="en-US" sz="2200" dirty="0"/>
              <a:t>In this video, we are going to take a look at…</a:t>
            </a:r>
            <a:endParaRPr lang="en" sz="2200" dirty="0"/>
          </a:p>
        </p:txBody>
      </p:sp>
      <p:sp>
        <p:nvSpPr>
          <p:cNvPr id="213" name="Shape 213"/>
          <p:cNvSpPr txBox="1">
            <a:spLocks noGrp="1"/>
          </p:cNvSpPr>
          <p:nvPr>
            <p:ph type="body" idx="4294967295"/>
          </p:nvPr>
        </p:nvSpPr>
        <p:spPr>
          <a:xfrm>
            <a:off x="208750" y="888475"/>
            <a:ext cx="8716200" cy="4023300"/>
          </a:xfrm>
          <a:prstGeom prst="rect">
            <a:avLst/>
          </a:prstGeom>
        </p:spPr>
        <p:txBody>
          <a:bodyPr lIns="91425" tIns="91425" rIns="91425" bIns="91425" anchor="t" anchorCtr="0">
            <a:noAutofit/>
          </a:bodyPr>
          <a:lstStyle/>
          <a:p>
            <a:pPr marL="457200" lvl="0" indent="-355600" rtl="0">
              <a:spcBef>
                <a:spcPts val="0"/>
              </a:spcBef>
              <a:buClr>
                <a:srgbClr val="434343"/>
              </a:buClr>
              <a:buSzPct val="100000"/>
              <a:buChar char="●"/>
            </a:pPr>
            <a:r>
              <a:rPr lang="en-US" sz="2000" dirty="0">
                <a:solidFill>
                  <a:srgbClr val="434343"/>
                </a:solidFill>
              </a:rPr>
              <a:t>Overview of the General Update Pattern: Enter, Exit, Update</a:t>
            </a:r>
          </a:p>
          <a:p>
            <a:pPr marL="457200" lvl="0" indent="-355600" rtl="0">
              <a:spcBef>
                <a:spcPts val="0"/>
              </a:spcBef>
              <a:buClr>
                <a:srgbClr val="434343"/>
              </a:buClr>
              <a:buSzPct val="100000"/>
              <a:buChar char="●"/>
            </a:pPr>
            <a:r>
              <a:rPr lang="en-US" sz="2000" dirty="0">
                <a:solidFill>
                  <a:srgbClr val="434343"/>
                </a:solidFill>
              </a:rPr>
              <a:t>Demonstration of implementing Enter, Exit and Update</a:t>
            </a:r>
          </a:p>
          <a:p>
            <a:pPr marL="457200" lvl="0" indent="-355600" rtl="0">
              <a:spcBef>
                <a:spcPts val="0"/>
              </a:spcBef>
              <a:buClr>
                <a:srgbClr val="434343"/>
              </a:buClr>
              <a:buSzPct val="100000"/>
              <a:buChar char="●"/>
            </a:pPr>
            <a:r>
              <a:rPr lang="en-US" sz="2000" dirty="0">
                <a:solidFill>
                  <a:srgbClr val="434343"/>
                </a:solidFill>
              </a:rPr>
              <a:t>Several of the considerations to take into account with the pattern</a:t>
            </a:r>
          </a:p>
          <a:p>
            <a:pPr marL="457200" lvl="0" indent="-355600" rtl="0">
              <a:spcBef>
                <a:spcPts val="0"/>
              </a:spcBef>
              <a:buClr>
                <a:srgbClr val="434343"/>
              </a:buClr>
              <a:buSzPct val="100000"/>
              <a:buChar char="●"/>
            </a:pPr>
            <a:endParaRPr lang="en-US" sz="2000" dirty="0">
              <a:solidFill>
                <a:srgbClr val="434343"/>
              </a:solidFill>
            </a:endParaRPr>
          </a:p>
          <a:p>
            <a:pPr marL="457200" lvl="0" indent="-355600" rtl="0">
              <a:spcBef>
                <a:spcPts val="0"/>
              </a:spcBef>
              <a:buClr>
                <a:srgbClr val="434343"/>
              </a:buClr>
              <a:buSzPct val="100000"/>
              <a:buChar char="●"/>
            </a:pPr>
            <a:endParaRPr lang="en" sz="2000" dirty="0">
              <a:solidFill>
                <a:srgbClr val="434343"/>
              </a:solidFill>
            </a:endParaRPr>
          </a:p>
        </p:txBody>
      </p:sp>
    </p:spTree>
    <p:extLst>
      <p:ext uri="{BB962C8B-B14F-4D97-AF65-F5344CB8AC3E}">
        <p14:creationId xmlns:p14="http://schemas.microsoft.com/office/powerpoint/2010/main" val="31983427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Shape 259"/>
          <p:cNvSpPr txBox="1">
            <a:spLocks noGrp="1"/>
          </p:cNvSpPr>
          <p:nvPr>
            <p:ph type="title"/>
          </p:nvPr>
        </p:nvSpPr>
        <p:spPr>
          <a:xfrm>
            <a:off x="265500" y="1233175"/>
            <a:ext cx="4045200" cy="1482300"/>
          </a:xfrm>
          <a:prstGeom prst="rect">
            <a:avLst/>
          </a:prstGeom>
        </p:spPr>
        <p:txBody>
          <a:bodyPr lIns="91425" tIns="91425" rIns="91425" bIns="91425" anchor="b" anchorCtr="0">
            <a:noAutofit/>
          </a:bodyPr>
          <a:lstStyle/>
          <a:p>
            <a:pPr lvl="0" rtl="0">
              <a:spcBef>
                <a:spcPts val="0"/>
              </a:spcBef>
              <a:buNone/>
            </a:pPr>
            <a:r>
              <a:rPr lang="en" dirty="0"/>
              <a:t>Data Changes</a:t>
            </a:r>
          </a:p>
        </p:txBody>
      </p:sp>
      <p:sp>
        <p:nvSpPr>
          <p:cNvPr id="260" name="Shape 260"/>
          <p:cNvSpPr txBox="1">
            <a:spLocks noGrp="1"/>
          </p:cNvSpPr>
          <p:nvPr>
            <p:ph type="body" idx="2"/>
          </p:nvPr>
        </p:nvSpPr>
        <p:spPr>
          <a:xfrm>
            <a:off x="4939500" y="724200"/>
            <a:ext cx="3837000" cy="3695100"/>
          </a:xfrm>
          <a:prstGeom prst="rect">
            <a:avLst/>
          </a:prstGeom>
        </p:spPr>
        <p:txBody>
          <a:bodyPr lIns="91425" tIns="91425" rIns="91425" bIns="91425" anchor="ctr" anchorCtr="0">
            <a:noAutofit/>
          </a:bodyPr>
          <a:lstStyle/>
          <a:p>
            <a:pPr marL="342900" lvl="0" indent="-342900" rtl="0">
              <a:spcBef>
                <a:spcPts val="0"/>
              </a:spcBef>
              <a:buFont typeface="Arial" panose="020B0604020202020204" pitchFamily="34" charset="0"/>
              <a:buChar char="•"/>
            </a:pPr>
            <a:r>
              <a:rPr lang="en" dirty="0"/>
              <a:t>New data items are added</a:t>
            </a:r>
          </a:p>
          <a:p>
            <a:pPr marL="342900" lvl="0" indent="-342900" rtl="0">
              <a:spcBef>
                <a:spcPts val="0"/>
              </a:spcBef>
              <a:buFont typeface="Arial" panose="020B0604020202020204" pitchFamily="34" charset="0"/>
              <a:buChar char="•"/>
            </a:pPr>
            <a:r>
              <a:rPr lang="en" dirty="0"/>
              <a:t>Data items are removed</a:t>
            </a:r>
          </a:p>
          <a:p>
            <a:pPr marL="342900" lvl="0" indent="-342900" rtl="0">
              <a:spcBef>
                <a:spcPts val="0"/>
              </a:spcBef>
              <a:buFont typeface="Arial" panose="020B0604020202020204" pitchFamily="34" charset="0"/>
              <a:buChar char="•"/>
            </a:pPr>
            <a:r>
              <a:rPr lang="en" dirty="0"/>
              <a:t>Properties of a datum change</a:t>
            </a:r>
          </a:p>
        </p:txBody>
      </p:sp>
      <p:sp>
        <p:nvSpPr>
          <p:cNvPr id="261" name="Shape 261"/>
          <p:cNvSpPr txBox="1">
            <a:spLocks noGrp="1"/>
          </p:cNvSpPr>
          <p:nvPr>
            <p:ph type="subTitle" idx="1"/>
          </p:nvPr>
        </p:nvSpPr>
        <p:spPr>
          <a:xfrm>
            <a:off x="265500" y="2779466"/>
            <a:ext cx="4045200" cy="1235099"/>
          </a:xfrm>
          <a:prstGeom prst="rect">
            <a:avLst/>
          </a:prstGeom>
        </p:spPr>
        <p:txBody>
          <a:bodyPr lIns="91425" tIns="91425" rIns="91425" bIns="91425" anchor="t" anchorCtr="0">
            <a:noAutofit/>
          </a:bodyPr>
          <a:lstStyle/>
          <a:p>
            <a:pPr lvl="0" rtl="0">
              <a:spcBef>
                <a:spcPts val="0"/>
              </a:spcBef>
              <a:buNone/>
            </a:pPr>
            <a:r>
              <a:rPr lang="en" dirty="0"/>
              <a:t>And we want to point this out to the viewer</a:t>
            </a:r>
          </a:p>
        </p:txBody>
      </p:sp>
    </p:spTree>
    <p:extLst>
      <p:ext uri="{BB962C8B-B14F-4D97-AF65-F5344CB8AC3E}">
        <p14:creationId xmlns:p14="http://schemas.microsoft.com/office/powerpoint/2010/main" val="29302976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Shape 248"/>
          <p:cNvSpPr txBox="1">
            <a:spLocks noGrp="1"/>
          </p:cNvSpPr>
          <p:nvPr>
            <p:ph type="title"/>
          </p:nvPr>
        </p:nvSpPr>
        <p:spPr>
          <a:xfrm>
            <a:off x="226077" y="357800"/>
            <a:ext cx="2808000" cy="953400"/>
          </a:xfrm>
          <a:prstGeom prst="rect">
            <a:avLst/>
          </a:prstGeom>
        </p:spPr>
        <p:txBody>
          <a:bodyPr lIns="91425" tIns="91425" rIns="91425" bIns="91425" anchor="b" anchorCtr="0">
            <a:noAutofit/>
          </a:bodyPr>
          <a:lstStyle/>
          <a:p>
            <a:pPr lvl="0" rtl="0">
              <a:spcBef>
                <a:spcPts val="0"/>
              </a:spcBef>
              <a:buNone/>
            </a:pPr>
            <a:r>
              <a:rPr lang="en" sz="2800" dirty="0"/>
              <a:t>General Update Pattern</a:t>
            </a:r>
          </a:p>
        </p:txBody>
      </p:sp>
      <p:sp>
        <p:nvSpPr>
          <p:cNvPr id="249" name="Shape 249"/>
          <p:cNvSpPr txBox="1">
            <a:spLocks noGrp="1"/>
          </p:cNvSpPr>
          <p:nvPr>
            <p:ph type="body" idx="1"/>
          </p:nvPr>
        </p:nvSpPr>
        <p:spPr>
          <a:xfrm>
            <a:off x="226075" y="1465800"/>
            <a:ext cx="2808000" cy="3163500"/>
          </a:xfrm>
          <a:prstGeom prst="rect">
            <a:avLst/>
          </a:prstGeom>
        </p:spPr>
        <p:txBody>
          <a:bodyPr lIns="91425" tIns="91425" rIns="91425" bIns="91425" anchor="t" anchorCtr="0">
            <a:noAutofit/>
          </a:bodyPr>
          <a:lstStyle/>
          <a:p>
            <a:pPr lvl="0" rtl="0">
              <a:spcBef>
                <a:spcPts val="0"/>
              </a:spcBef>
              <a:buNone/>
            </a:pPr>
            <a:r>
              <a:rPr lang="en" dirty="0"/>
              <a:t>The core of progressive and efficient rendering in D3.js</a:t>
            </a:r>
          </a:p>
          <a:p>
            <a:pPr lvl="0" rtl="0">
              <a:spcBef>
                <a:spcPts val="0"/>
              </a:spcBef>
              <a:buNone/>
            </a:pPr>
            <a:r>
              <a:rPr lang="en" dirty="0"/>
              <a:t>This is the joining of data and visuals</a:t>
            </a:r>
          </a:p>
        </p:txBody>
      </p:sp>
      <p:sp>
        <p:nvSpPr>
          <p:cNvPr id="250" name="Shape 250"/>
          <p:cNvSpPr txBox="1">
            <a:spLocks noGrp="1"/>
          </p:cNvSpPr>
          <p:nvPr>
            <p:ph type="title"/>
          </p:nvPr>
        </p:nvSpPr>
        <p:spPr>
          <a:xfrm>
            <a:off x="4105475" y="514150"/>
            <a:ext cx="3753900" cy="962100"/>
          </a:xfrm>
          <a:prstGeom prst="rect">
            <a:avLst/>
          </a:prstGeom>
          <a:solidFill>
            <a:srgbClr val="3E5DAA"/>
          </a:solidFill>
        </p:spPr>
        <p:txBody>
          <a:bodyPr lIns="91425" tIns="91425" rIns="91425" bIns="91425" anchor="ctr" anchorCtr="0">
            <a:noAutofit/>
          </a:bodyPr>
          <a:lstStyle/>
          <a:p>
            <a:pPr lvl="0" algn="ctr" rtl="0">
              <a:spcBef>
                <a:spcPts val="0"/>
              </a:spcBef>
              <a:buNone/>
            </a:pPr>
            <a:r>
              <a:rPr lang="en" dirty="0"/>
              <a:t>Enter: New datum that needs a visual</a:t>
            </a:r>
          </a:p>
        </p:txBody>
      </p:sp>
      <p:cxnSp>
        <p:nvCxnSpPr>
          <p:cNvPr id="251" name="Shape 251"/>
          <p:cNvCxnSpPr>
            <a:stCxn id="250" idx="2"/>
            <a:endCxn id="252" idx="0"/>
          </p:cNvCxnSpPr>
          <p:nvPr/>
        </p:nvCxnSpPr>
        <p:spPr>
          <a:xfrm>
            <a:off x="5982425" y="1476250"/>
            <a:ext cx="0" cy="614400"/>
          </a:xfrm>
          <a:prstGeom prst="straightConnector1">
            <a:avLst/>
          </a:prstGeom>
          <a:noFill/>
          <a:ln w="9525" cap="flat" cmpd="sng">
            <a:solidFill>
              <a:srgbClr val="B7B7B7"/>
            </a:solidFill>
            <a:prstDash val="solid"/>
            <a:round/>
            <a:headEnd type="none" w="lg" len="lg"/>
            <a:tailEnd type="none" w="lg" len="lg"/>
          </a:ln>
        </p:spPr>
      </p:cxnSp>
      <p:sp>
        <p:nvSpPr>
          <p:cNvPr id="252" name="Shape 252"/>
          <p:cNvSpPr txBox="1">
            <a:spLocks noGrp="1"/>
          </p:cNvSpPr>
          <p:nvPr>
            <p:ph type="title"/>
          </p:nvPr>
        </p:nvSpPr>
        <p:spPr>
          <a:xfrm>
            <a:off x="4105475" y="2090675"/>
            <a:ext cx="3753900" cy="962100"/>
          </a:xfrm>
          <a:prstGeom prst="rect">
            <a:avLst/>
          </a:prstGeom>
          <a:solidFill>
            <a:srgbClr val="4C3896"/>
          </a:solidFill>
        </p:spPr>
        <p:txBody>
          <a:bodyPr lIns="91425" tIns="91425" rIns="91425" bIns="91425" anchor="ctr" anchorCtr="0">
            <a:noAutofit/>
          </a:bodyPr>
          <a:lstStyle/>
          <a:p>
            <a:pPr lvl="0" algn="ctr" rtl="0">
              <a:spcBef>
                <a:spcPts val="0"/>
              </a:spcBef>
              <a:buNone/>
            </a:pPr>
            <a:r>
              <a:rPr lang="en" dirty="0"/>
              <a:t>Exit: A datum for a visual is no longer availabile</a:t>
            </a:r>
          </a:p>
        </p:txBody>
      </p:sp>
      <p:cxnSp>
        <p:nvCxnSpPr>
          <p:cNvPr id="253" name="Shape 253"/>
          <p:cNvCxnSpPr>
            <a:stCxn id="252" idx="2"/>
            <a:endCxn id="254" idx="0"/>
          </p:cNvCxnSpPr>
          <p:nvPr/>
        </p:nvCxnSpPr>
        <p:spPr>
          <a:xfrm>
            <a:off x="5982425" y="3052775"/>
            <a:ext cx="0" cy="614400"/>
          </a:xfrm>
          <a:prstGeom prst="straightConnector1">
            <a:avLst/>
          </a:prstGeom>
          <a:noFill/>
          <a:ln w="9525" cap="flat" cmpd="sng">
            <a:solidFill>
              <a:srgbClr val="B7B7B7"/>
            </a:solidFill>
            <a:prstDash val="solid"/>
            <a:round/>
            <a:headEnd type="none" w="lg" len="lg"/>
            <a:tailEnd type="none" w="lg" len="lg"/>
          </a:ln>
        </p:spPr>
      </p:cxnSp>
      <p:sp>
        <p:nvSpPr>
          <p:cNvPr id="254" name="Shape 254"/>
          <p:cNvSpPr txBox="1">
            <a:spLocks noGrp="1"/>
          </p:cNvSpPr>
          <p:nvPr>
            <p:ph type="title"/>
          </p:nvPr>
        </p:nvSpPr>
        <p:spPr>
          <a:xfrm>
            <a:off x="4105476" y="3667157"/>
            <a:ext cx="3753899" cy="962100"/>
          </a:xfrm>
          <a:prstGeom prst="rect">
            <a:avLst/>
          </a:prstGeom>
          <a:solidFill>
            <a:srgbClr val="BE1A8C"/>
          </a:solidFill>
        </p:spPr>
        <p:txBody>
          <a:bodyPr lIns="91425" tIns="91425" rIns="91425" bIns="91425" anchor="ctr" anchorCtr="0">
            <a:noAutofit/>
          </a:bodyPr>
          <a:lstStyle/>
          <a:p>
            <a:pPr lvl="0" algn="ctr" rtl="0">
              <a:spcBef>
                <a:spcPts val="0"/>
              </a:spcBef>
              <a:buNone/>
            </a:pPr>
            <a:r>
              <a:rPr lang="en" dirty="0"/>
              <a:t>Update: Visual already exists for the datum</a:t>
            </a:r>
          </a:p>
        </p:txBody>
      </p:sp>
    </p:spTree>
    <p:extLst>
      <p:ext uri="{BB962C8B-B14F-4D97-AF65-F5344CB8AC3E}">
        <p14:creationId xmlns:p14="http://schemas.microsoft.com/office/powerpoint/2010/main" val="28529726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Joining data and visuals</a:t>
            </a:r>
          </a:p>
        </p:txBody>
      </p:sp>
      <p:pic>
        <p:nvPicPr>
          <p:cNvPr id="4" name="Picture 3"/>
          <p:cNvPicPr>
            <a:picLocks noChangeAspect="1"/>
          </p:cNvPicPr>
          <p:nvPr/>
        </p:nvPicPr>
        <p:blipFill>
          <a:blip r:embed="rId2"/>
          <a:stretch>
            <a:fillRect/>
          </a:stretch>
        </p:blipFill>
        <p:spPr>
          <a:xfrm>
            <a:off x="1944562" y="1123950"/>
            <a:ext cx="5133975" cy="3676650"/>
          </a:xfrm>
          <a:prstGeom prst="rect">
            <a:avLst/>
          </a:prstGeom>
        </p:spPr>
      </p:pic>
    </p:spTree>
    <p:extLst>
      <p:ext uri="{BB962C8B-B14F-4D97-AF65-F5344CB8AC3E}">
        <p14:creationId xmlns:p14="http://schemas.microsoft.com/office/powerpoint/2010/main" val="15467368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Shape 212"/>
          <p:cNvSpPr txBox="1">
            <a:spLocks noGrp="1"/>
          </p:cNvSpPr>
          <p:nvPr>
            <p:ph type="title"/>
          </p:nvPr>
        </p:nvSpPr>
        <p:spPr>
          <a:xfrm>
            <a:off x="98250" y="16350"/>
            <a:ext cx="8826600" cy="602700"/>
          </a:xfrm>
          <a:prstGeom prst="rect">
            <a:avLst/>
          </a:prstGeom>
        </p:spPr>
        <p:txBody>
          <a:bodyPr lIns="91425" tIns="91425" rIns="91425" bIns="91425" anchor="ctr" anchorCtr="0">
            <a:noAutofit/>
          </a:bodyPr>
          <a:lstStyle/>
          <a:p>
            <a:pPr lvl="0" rtl="0">
              <a:spcBef>
                <a:spcPts val="0"/>
              </a:spcBef>
              <a:buNone/>
            </a:pPr>
            <a:r>
              <a:rPr lang="en-US" sz="2200" dirty="0"/>
              <a:t>Summary of the concepts</a:t>
            </a:r>
            <a:endParaRPr lang="en" sz="2200" dirty="0"/>
          </a:p>
        </p:txBody>
      </p:sp>
      <p:sp>
        <p:nvSpPr>
          <p:cNvPr id="213" name="Shape 213"/>
          <p:cNvSpPr txBox="1">
            <a:spLocks noGrp="1"/>
          </p:cNvSpPr>
          <p:nvPr>
            <p:ph type="body" idx="4294967295"/>
          </p:nvPr>
        </p:nvSpPr>
        <p:spPr>
          <a:xfrm>
            <a:off x="208750" y="888475"/>
            <a:ext cx="8716200" cy="4023300"/>
          </a:xfrm>
          <a:prstGeom prst="rect">
            <a:avLst/>
          </a:prstGeom>
        </p:spPr>
        <p:txBody>
          <a:bodyPr lIns="91425" tIns="91425" rIns="91425" bIns="91425" anchor="t" anchorCtr="0">
            <a:noAutofit/>
          </a:bodyPr>
          <a:lstStyle/>
          <a:p>
            <a:pPr marL="457200" indent="-355600">
              <a:buClr>
                <a:srgbClr val="434343"/>
              </a:buClr>
              <a:buFont typeface="Calibri"/>
              <a:buChar char="●"/>
            </a:pPr>
            <a:r>
              <a:rPr lang="en-US" sz="2000" dirty="0">
                <a:solidFill>
                  <a:srgbClr val="434343"/>
                </a:solidFill>
              </a:rPr>
              <a:t>.</a:t>
            </a:r>
            <a:r>
              <a:rPr lang="en-US" sz="2000" dirty="0" err="1">
                <a:solidFill>
                  <a:srgbClr val="434343"/>
                </a:solidFill>
              </a:rPr>
              <a:t>selectAll</a:t>
            </a:r>
            <a:r>
              <a:rPr lang="en-US" sz="2000" dirty="0">
                <a:solidFill>
                  <a:srgbClr val="434343"/>
                </a:solidFill>
              </a:rPr>
              <a:t>() returns a new selection, and the parameter states the type of top-level visual we desire for each piece of data</a:t>
            </a:r>
          </a:p>
          <a:p>
            <a:pPr marL="457200" indent="-355600">
              <a:buClr>
                <a:srgbClr val="434343"/>
              </a:buClr>
              <a:buFont typeface="Calibri"/>
              <a:buChar char="●"/>
            </a:pPr>
            <a:r>
              <a:rPr lang="en-US" sz="2000" dirty="0">
                <a:solidFill>
                  <a:srgbClr val="434343"/>
                </a:solidFill>
              </a:rPr>
              <a:t>.data() “joins” the selection and the data, and results in three new selections: enter, update and exit</a:t>
            </a:r>
          </a:p>
          <a:p>
            <a:pPr marL="457200" indent="-355600">
              <a:buClr>
                <a:srgbClr val="434343"/>
              </a:buClr>
              <a:buFont typeface="Calibri"/>
              <a:buChar char="●"/>
            </a:pPr>
            <a:r>
              <a:rPr lang="en-US" sz="2000" dirty="0">
                <a:solidFill>
                  <a:srgbClr val="434343"/>
                </a:solidFill>
              </a:rPr>
              <a:t>The update selection is returned by .data(). The enter selection is accessed with .enter(). And the exit selection is accessed with .exit()</a:t>
            </a:r>
          </a:p>
          <a:p>
            <a:pPr marL="457200" indent="-355600">
              <a:buClr>
                <a:srgbClr val="434343"/>
              </a:buClr>
              <a:buFont typeface="Calibri"/>
              <a:buChar char="●"/>
            </a:pPr>
            <a:r>
              <a:rPr lang="en-US" sz="2000" dirty="0">
                <a:solidFill>
                  <a:srgbClr val="434343"/>
                </a:solidFill>
              </a:rPr>
              <a:t>These three selections can then be used to tell D3.js how we want to handle visualization of these three scenarios</a:t>
            </a:r>
          </a:p>
          <a:p>
            <a:pPr marL="457200" lvl="0" indent="-355600" rtl="0">
              <a:spcBef>
                <a:spcPts val="0"/>
              </a:spcBef>
              <a:buClr>
                <a:srgbClr val="434343"/>
              </a:buClr>
              <a:buSzPct val="100000"/>
              <a:buChar char="●"/>
            </a:pPr>
            <a:endParaRPr lang="en" sz="2000" dirty="0">
              <a:solidFill>
                <a:srgbClr val="434343"/>
              </a:solidFill>
            </a:endParaRPr>
          </a:p>
        </p:txBody>
      </p:sp>
    </p:spTree>
    <p:extLst>
      <p:ext uri="{BB962C8B-B14F-4D97-AF65-F5344CB8AC3E}">
        <p14:creationId xmlns:p14="http://schemas.microsoft.com/office/powerpoint/2010/main" val="23412368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Shape 212"/>
          <p:cNvSpPr txBox="1">
            <a:spLocks noGrp="1"/>
          </p:cNvSpPr>
          <p:nvPr>
            <p:ph type="title"/>
          </p:nvPr>
        </p:nvSpPr>
        <p:spPr>
          <a:xfrm>
            <a:off x="98250" y="16350"/>
            <a:ext cx="8826600" cy="602700"/>
          </a:xfrm>
          <a:prstGeom prst="rect">
            <a:avLst/>
          </a:prstGeom>
        </p:spPr>
        <p:txBody>
          <a:bodyPr lIns="91425" tIns="91425" rIns="91425" bIns="91425" anchor="ctr" anchorCtr="0">
            <a:noAutofit/>
          </a:bodyPr>
          <a:lstStyle/>
          <a:p>
            <a:pPr lvl="0" rtl="0">
              <a:spcBef>
                <a:spcPts val="0"/>
              </a:spcBef>
              <a:buNone/>
            </a:pPr>
            <a:r>
              <a:rPr lang="en-US" sz="2200" dirty="0"/>
              <a:t>Summary of the concepts</a:t>
            </a:r>
            <a:endParaRPr lang="en" sz="2200" dirty="0"/>
          </a:p>
        </p:txBody>
      </p:sp>
      <p:sp>
        <p:nvSpPr>
          <p:cNvPr id="213" name="Shape 213"/>
          <p:cNvSpPr txBox="1">
            <a:spLocks noGrp="1"/>
          </p:cNvSpPr>
          <p:nvPr>
            <p:ph type="body" idx="4294967295"/>
          </p:nvPr>
        </p:nvSpPr>
        <p:spPr>
          <a:xfrm>
            <a:off x="208750" y="888475"/>
            <a:ext cx="8716200" cy="4023300"/>
          </a:xfrm>
          <a:prstGeom prst="rect">
            <a:avLst/>
          </a:prstGeom>
        </p:spPr>
        <p:txBody>
          <a:bodyPr lIns="91425" tIns="91425" rIns="91425" bIns="91425" anchor="t" anchorCtr="0">
            <a:noAutofit/>
          </a:bodyPr>
          <a:lstStyle/>
          <a:p>
            <a:pPr marL="457200" indent="-355600">
              <a:buClr>
                <a:srgbClr val="434343"/>
              </a:buClr>
              <a:buFont typeface="Calibri"/>
              <a:buChar char="●"/>
            </a:pPr>
            <a:r>
              <a:rPr lang="en-US" sz="2000" dirty="0">
                <a:solidFill>
                  <a:srgbClr val="434343"/>
                </a:solidFill>
              </a:rPr>
              <a:t>New elements are added with .append() called on the enter selection</a:t>
            </a:r>
          </a:p>
          <a:p>
            <a:pPr marL="457200" indent="-355600">
              <a:buClr>
                <a:srgbClr val="434343"/>
              </a:buClr>
              <a:buFont typeface="Calibri"/>
              <a:buChar char="●"/>
            </a:pPr>
            <a:r>
              <a:rPr lang="en-US" sz="2000" dirty="0">
                <a:solidFill>
                  <a:srgbClr val="434343"/>
                </a:solidFill>
              </a:rPr>
              <a:t>Remove elements by calling .remove() on the exit selection</a:t>
            </a:r>
          </a:p>
          <a:p>
            <a:pPr marL="457200" indent="-355600">
              <a:buClr>
                <a:srgbClr val="434343"/>
              </a:buClr>
              <a:buFont typeface="Calibri"/>
              <a:buChar char="●"/>
            </a:pPr>
            <a:r>
              <a:rPr lang="en-US" sz="2000" dirty="0">
                <a:solidFill>
                  <a:srgbClr val="434343"/>
                </a:solidFill>
              </a:rPr>
              <a:t>Change existing elements with the update selection</a:t>
            </a:r>
          </a:p>
          <a:p>
            <a:pPr marL="457200" lvl="0" indent="-355600" rtl="0">
              <a:spcBef>
                <a:spcPts val="0"/>
              </a:spcBef>
              <a:buClr>
                <a:srgbClr val="434343"/>
              </a:buClr>
              <a:buSzPct val="100000"/>
              <a:buChar char="●"/>
            </a:pPr>
            <a:endParaRPr lang="en" sz="2000" dirty="0">
              <a:solidFill>
                <a:srgbClr val="434343"/>
              </a:solidFill>
            </a:endParaRPr>
          </a:p>
        </p:txBody>
      </p:sp>
    </p:spTree>
    <p:extLst>
      <p:ext uri="{BB962C8B-B14F-4D97-AF65-F5344CB8AC3E}">
        <p14:creationId xmlns:p14="http://schemas.microsoft.com/office/powerpoint/2010/main" val="40135464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Shape 237"/>
          <p:cNvSpPr txBox="1">
            <a:spLocks noGrp="1"/>
          </p:cNvSpPr>
          <p:nvPr>
            <p:ph type="title"/>
          </p:nvPr>
        </p:nvSpPr>
        <p:spPr>
          <a:xfrm>
            <a:off x="490250" y="488250"/>
            <a:ext cx="8034000" cy="4090800"/>
          </a:xfrm>
          <a:prstGeom prst="rect">
            <a:avLst/>
          </a:prstGeom>
        </p:spPr>
        <p:txBody>
          <a:bodyPr lIns="91425" tIns="91425" rIns="91425" bIns="91425" anchor="ctr" anchorCtr="0">
            <a:noAutofit/>
          </a:bodyPr>
          <a:lstStyle/>
          <a:p>
            <a:pPr lvl="0" rtl="0">
              <a:spcBef>
                <a:spcPts val="0"/>
              </a:spcBef>
              <a:buNone/>
            </a:pPr>
            <a:r>
              <a:rPr lang="en" dirty="0"/>
              <a:t>GUP is key to efficient rendering</a:t>
            </a:r>
          </a:p>
        </p:txBody>
      </p:sp>
    </p:spTree>
    <p:extLst>
      <p:ext uri="{BB962C8B-B14F-4D97-AF65-F5344CB8AC3E}">
        <p14:creationId xmlns:p14="http://schemas.microsoft.com/office/powerpoint/2010/main" val="7711285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Shape 272"/>
          <p:cNvSpPr txBox="1">
            <a:spLocks noGrp="1"/>
          </p:cNvSpPr>
          <p:nvPr>
            <p:ph type="ctrTitle"/>
          </p:nvPr>
        </p:nvSpPr>
        <p:spPr>
          <a:xfrm>
            <a:off x="390525" y="1819275"/>
            <a:ext cx="8222100" cy="933600"/>
          </a:xfrm>
          <a:prstGeom prst="rect">
            <a:avLst/>
          </a:prstGeom>
        </p:spPr>
        <p:txBody>
          <a:bodyPr lIns="91425" tIns="91425" rIns="91425" bIns="91425" anchor="b" anchorCtr="0">
            <a:noAutofit/>
          </a:bodyPr>
          <a:lstStyle/>
          <a:p>
            <a:pPr lvl="0" rtl="0">
              <a:spcBef>
                <a:spcPts val="0"/>
              </a:spcBef>
              <a:buNone/>
            </a:pPr>
            <a:r>
              <a:rPr lang="en" dirty="0"/>
              <a:t>Next Video</a:t>
            </a:r>
          </a:p>
        </p:txBody>
      </p:sp>
      <p:sp>
        <p:nvSpPr>
          <p:cNvPr id="273" name="Shape 273"/>
          <p:cNvSpPr txBox="1">
            <a:spLocks noGrp="1"/>
          </p:cNvSpPr>
          <p:nvPr>
            <p:ph type="subTitle" idx="1"/>
          </p:nvPr>
        </p:nvSpPr>
        <p:spPr>
          <a:xfrm>
            <a:off x="390525" y="2789130"/>
            <a:ext cx="8222100" cy="432900"/>
          </a:xfrm>
          <a:prstGeom prst="rect">
            <a:avLst/>
          </a:prstGeom>
        </p:spPr>
        <p:txBody>
          <a:bodyPr lIns="91425" tIns="91425" rIns="91425" bIns="91425" anchor="t" anchorCtr="0">
            <a:noAutofit/>
          </a:bodyPr>
          <a:lstStyle/>
          <a:p>
            <a:pPr lvl="0"/>
            <a:r>
              <a:rPr lang="en-US" dirty="0">
                <a:solidFill>
                  <a:schemeClr val="bg1"/>
                </a:solidFill>
              </a:rPr>
              <a:t>Applying GUP</a:t>
            </a:r>
            <a:endParaRPr lang="en" dirty="0"/>
          </a:p>
        </p:txBody>
      </p:sp>
    </p:spTree>
    <p:extLst>
      <p:ext uri="{BB962C8B-B14F-4D97-AF65-F5344CB8AC3E}">
        <p14:creationId xmlns:p14="http://schemas.microsoft.com/office/powerpoint/2010/main" val="26160905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cxnSp>
        <p:nvCxnSpPr>
          <p:cNvPr id="181" name="Shape 181"/>
          <p:cNvCxnSpPr/>
          <p:nvPr/>
        </p:nvCxnSpPr>
        <p:spPr>
          <a:xfrm>
            <a:off x="1447800" y="3383282"/>
            <a:ext cx="0" cy="667800"/>
          </a:xfrm>
          <a:prstGeom prst="straightConnector1">
            <a:avLst/>
          </a:prstGeom>
          <a:noFill/>
          <a:ln w="9525" cap="flat" cmpd="sng">
            <a:solidFill>
              <a:schemeClr val="dk2"/>
            </a:solidFill>
            <a:prstDash val="solid"/>
            <a:round/>
            <a:headEnd type="none" w="lg" len="lg"/>
            <a:tailEnd type="oval" w="lg" len="lg"/>
          </a:ln>
        </p:spPr>
      </p:cxnSp>
      <p:sp>
        <p:nvSpPr>
          <p:cNvPr id="182" name="Shape 182"/>
          <p:cNvSpPr txBox="1">
            <a:spLocks noGrp="1"/>
          </p:cNvSpPr>
          <p:nvPr>
            <p:ph type="title"/>
          </p:nvPr>
        </p:nvSpPr>
        <p:spPr>
          <a:xfrm>
            <a:off x="1538552" y="3867150"/>
            <a:ext cx="2514595" cy="392100"/>
          </a:xfrm>
          <a:prstGeom prst="rect">
            <a:avLst/>
          </a:prstGeom>
        </p:spPr>
        <p:txBody>
          <a:bodyPr lIns="91425" tIns="91425" rIns="91425" bIns="91425" anchor="ctr" anchorCtr="0">
            <a:noAutofit/>
          </a:bodyPr>
          <a:lstStyle/>
          <a:p>
            <a:pPr lvl="0"/>
            <a:r>
              <a:rPr lang="en-US" sz="1800" dirty="0">
                <a:solidFill>
                  <a:schemeClr val="dk1"/>
                </a:solidFill>
              </a:rPr>
              <a:t>Smart re-rendering</a:t>
            </a:r>
            <a:endParaRPr lang="en" sz="1800" dirty="0">
              <a:solidFill>
                <a:schemeClr val="dk1"/>
              </a:solidFill>
            </a:endParaRPr>
          </a:p>
        </p:txBody>
      </p:sp>
      <p:sp>
        <p:nvSpPr>
          <p:cNvPr id="183" name="Shape 183"/>
          <p:cNvSpPr txBox="1">
            <a:spLocks noGrp="1"/>
          </p:cNvSpPr>
          <p:nvPr>
            <p:ph type="body" idx="1"/>
          </p:nvPr>
        </p:nvSpPr>
        <p:spPr>
          <a:xfrm>
            <a:off x="1538552" y="4095750"/>
            <a:ext cx="2405109" cy="578700"/>
          </a:xfrm>
          <a:prstGeom prst="rect">
            <a:avLst/>
          </a:prstGeom>
        </p:spPr>
        <p:txBody>
          <a:bodyPr lIns="91425" tIns="91425" rIns="91425" bIns="91425" anchor="t" anchorCtr="0">
            <a:noAutofit/>
          </a:bodyPr>
          <a:lstStyle/>
          <a:p>
            <a:pPr lvl="0" rtl="0">
              <a:spcBef>
                <a:spcPts val="0"/>
              </a:spcBef>
              <a:buNone/>
            </a:pPr>
            <a:r>
              <a:rPr lang="en-US" sz="1400" dirty="0">
                <a:solidFill>
                  <a:schemeClr val="dk2"/>
                </a:solidFill>
              </a:rPr>
              <a:t>How to use the enter, update and exit pattern in D3.js</a:t>
            </a:r>
            <a:endParaRPr lang="en" sz="1400" dirty="0">
              <a:solidFill>
                <a:schemeClr val="dk2"/>
              </a:solidFill>
            </a:endParaRPr>
          </a:p>
        </p:txBody>
      </p:sp>
      <p:sp>
        <p:nvSpPr>
          <p:cNvPr id="193" name="Shape 193"/>
          <p:cNvSpPr txBox="1">
            <a:spLocks noGrp="1"/>
          </p:cNvSpPr>
          <p:nvPr>
            <p:ph type="title"/>
          </p:nvPr>
        </p:nvSpPr>
        <p:spPr>
          <a:xfrm>
            <a:off x="471900" y="738725"/>
            <a:ext cx="8222100" cy="767700"/>
          </a:xfrm>
          <a:prstGeom prst="rect">
            <a:avLst/>
          </a:prstGeom>
        </p:spPr>
        <p:txBody>
          <a:bodyPr lIns="91425" tIns="91425" rIns="91425" bIns="91425" anchor="b" anchorCtr="0">
            <a:noAutofit/>
          </a:bodyPr>
          <a:lstStyle/>
          <a:p>
            <a:pPr lvl="0" rtl="0">
              <a:spcBef>
                <a:spcPts val="0"/>
              </a:spcBef>
              <a:buNone/>
            </a:pPr>
            <a:r>
              <a:rPr lang="en" dirty="0"/>
              <a:t>What We’ll Learn</a:t>
            </a:r>
          </a:p>
        </p:txBody>
      </p:sp>
      <p:cxnSp>
        <p:nvCxnSpPr>
          <p:cNvPr id="41" name="Shape 184">
            <a:extLst>
              <a:ext uri="{FF2B5EF4-FFF2-40B4-BE49-F238E27FC236}">
                <a16:creationId xmlns:a16="http://schemas.microsoft.com/office/drawing/2014/main" id="{47F0B977-537B-416B-91AC-EA5B6656F431}"/>
              </a:ext>
            </a:extLst>
          </p:cNvPr>
          <p:cNvCxnSpPr/>
          <p:nvPr/>
        </p:nvCxnSpPr>
        <p:spPr>
          <a:xfrm rot="10800000">
            <a:off x="714938" y="2114462"/>
            <a:ext cx="0" cy="1155600"/>
          </a:xfrm>
          <a:prstGeom prst="straightConnector1">
            <a:avLst/>
          </a:prstGeom>
          <a:noFill/>
          <a:ln w="9525" cap="flat" cmpd="sng">
            <a:solidFill>
              <a:schemeClr val="dk2"/>
            </a:solidFill>
            <a:prstDash val="solid"/>
            <a:round/>
            <a:headEnd type="none" w="lg" len="lg"/>
            <a:tailEnd type="oval" w="lg" len="lg"/>
          </a:ln>
        </p:spPr>
      </p:cxnSp>
      <p:sp>
        <p:nvSpPr>
          <p:cNvPr id="42" name="Shape 185">
            <a:extLst>
              <a:ext uri="{FF2B5EF4-FFF2-40B4-BE49-F238E27FC236}">
                <a16:creationId xmlns:a16="http://schemas.microsoft.com/office/drawing/2014/main" id="{ECAEEEAD-7809-463C-B5C1-0BE2E0B4800D}"/>
              </a:ext>
            </a:extLst>
          </p:cNvPr>
          <p:cNvSpPr txBox="1">
            <a:spLocks/>
          </p:cNvSpPr>
          <p:nvPr/>
        </p:nvSpPr>
        <p:spPr>
          <a:xfrm>
            <a:off x="762000" y="2038350"/>
            <a:ext cx="2430266" cy="392100"/>
          </a:xfrm>
          <a:prstGeom prst="rect">
            <a:avLst/>
          </a:prstGeom>
          <a:noFill/>
          <a:ln>
            <a:noFill/>
          </a:ln>
        </p:spPr>
        <p:txBody>
          <a:bodyPr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ct val="100000"/>
              <a:buFont typeface="Calibri"/>
              <a:buNone/>
              <a:defRPr sz="3200" b="0" i="0" u="none" strike="noStrike" cap="none">
                <a:solidFill>
                  <a:schemeClr val="lt1"/>
                </a:solidFill>
                <a:latin typeface="Calibri"/>
                <a:ea typeface="Calibri"/>
                <a:cs typeface="Calibri"/>
                <a:sym typeface="Calibri"/>
              </a:defRPr>
            </a:lvl1pPr>
            <a:lvl2pPr lvl="1" rtl="0">
              <a:spcBef>
                <a:spcPts val="0"/>
              </a:spcBef>
              <a:buClr>
                <a:schemeClr val="lt1"/>
              </a:buClr>
              <a:buSzPct val="100000"/>
              <a:buFont typeface="Roboto"/>
              <a:buNone/>
              <a:defRPr sz="3200">
                <a:solidFill>
                  <a:schemeClr val="lt1"/>
                </a:solidFill>
                <a:latin typeface="Roboto"/>
                <a:ea typeface="Roboto"/>
                <a:cs typeface="Roboto"/>
                <a:sym typeface="Roboto"/>
              </a:defRPr>
            </a:lvl2pPr>
            <a:lvl3pPr lvl="2" rtl="0">
              <a:spcBef>
                <a:spcPts val="0"/>
              </a:spcBef>
              <a:buClr>
                <a:schemeClr val="lt1"/>
              </a:buClr>
              <a:buSzPct val="100000"/>
              <a:buFont typeface="Roboto"/>
              <a:buNone/>
              <a:defRPr sz="3200">
                <a:solidFill>
                  <a:schemeClr val="lt1"/>
                </a:solidFill>
                <a:latin typeface="Roboto"/>
                <a:ea typeface="Roboto"/>
                <a:cs typeface="Roboto"/>
                <a:sym typeface="Roboto"/>
              </a:defRPr>
            </a:lvl3pPr>
            <a:lvl4pPr lvl="3" rtl="0">
              <a:spcBef>
                <a:spcPts val="0"/>
              </a:spcBef>
              <a:buClr>
                <a:schemeClr val="lt1"/>
              </a:buClr>
              <a:buSzPct val="100000"/>
              <a:buFont typeface="Roboto"/>
              <a:buNone/>
              <a:defRPr sz="3200">
                <a:solidFill>
                  <a:schemeClr val="lt1"/>
                </a:solidFill>
                <a:latin typeface="Roboto"/>
                <a:ea typeface="Roboto"/>
                <a:cs typeface="Roboto"/>
                <a:sym typeface="Roboto"/>
              </a:defRPr>
            </a:lvl4pPr>
            <a:lvl5pPr lvl="4" rtl="0">
              <a:spcBef>
                <a:spcPts val="0"/>
              </a:spcBef>
              <a:buClr>
                <a:schemeClr val="lt1"/>
              </a:buClr>
              <a:buSzPct val="100000"/>
              <a:buFont typeface="Roboto"/>
              <a:buNone/>
              <a:defRPr sz="3200">
                <a:solidFill>
                  <a:schemeClr val="lt1"/>
                </a:solidFill>
                <a:latin typeface="Roboto"/>
                <a:ea typeface="Roboto"/>
                <a:cs typeface="Roboto"/>
                <a:sym typeface="Roboto"/>
              </a:defRPr>
            </a:lvl5pPr>
            <a:lvl6pPr lvl="5" rtl="0">
              <a:spcBef>
                <a:spcPts val="0"/>
              </a:spcBef>
              <a:buClr>
                <a:schemeClr val="lt1"/>
              </a:buClr>
              <a:buSzPct val="100000"/>
              <a:buFont typeface="Roboto"/>
              <a:buNone/>
              <a:defRPr sz="3200">
                <a:solidFill>
                  <a:schemeClr val="lt1"/>
                </a:solidFill>
                <a:latin typeface="Roboto"/>
                <a:ea typeface="Roboto"/>
                <a:cs typeface="Roboto"/>
                <a:sym typeface="Roboto"/>
              </a:defRPr>
            </a:lvl6pPr>
            <a:lvl7pPr lvl="6" rtl="0">
              <a:spcBef>
                <a:spcPts val="0"/>
              </a:spcBef>
              <a:buClr>
                <a:schemeClr val="lt1"/>
              </a:buClr>
              <a:buSzPct val="100000"/>
              <a:buFont typeface="Roboto"/>
              <a:buNone/>
              <a:defRPr sz="3200">
                <a:solidFill>
                  <a:schemeClr val="lt1"/>
                </a:solidFill>
                <a:latin typeface="Roboto"/>
                <a:ea typeface="Roboto"/>
                <a:cs typeface="Roboto"/>
                <a:sym typeface="Roboto"/>
              </a:defRPr>
            </a:lvl7pPr>
            <a:lvl8pPr lvl="7" rtl="0">
              <a:spcBef>
                <a:spcPts val="0"/>
              </a:spcBef>
              <a:buClr>
                <a:schemeClr val="lt1"/>
              </a:buClr>
              <a:buSzPct val="100000"/>
              <a:buFont typeface="Roboto"/>
              <a:buNone/>
              <a:defRPr sz="3200">
                <a:solidFill>
                  <a:schemeClr val="lt1"/>
                </a:solidFill>
                <a:latin typeface="Roboto"/>
                <a:ea typeface="Roboto"/>
                <a:cs typeface="Roboto"/>
                <a:sym typeface="Roboto"/>
              </a:defRPr>
            </a:lvl8pPr>
            <a:lvl9pPr lvl="8" rtl="0">
              <a:spcBef>
                <a:spcPts val="0"/>
              </a:spcBef>
              <a:buClr>
                <a:schemeClr val="lt1"/>
              </a:buClr>
              <a:buSzPct val="100000"/>
              <a:buFont typeface="Roboto"/>
              <a:buNone/>
              <a:defRPr sz="3200">
                <a:solidFill>
                  <a:schemeClr val="lt1"/>
                </a:solidFill>
                <a:latin typeface="Roboto"/>
                <a:ea typeface="Roboto"/>
                <a:cs typeface="Roboto"/>
                <a:sym typeface="Roboto"/>
              </a:defRPr>
            </a:lvl9pPr>
          </a:lstStyle>
          <a:p>
            <a:r>
              <a:rPr lang="en-US" sz="1800" dirty="0">
                <a:solidFill>
                  <a:schemeClr val="dk1"/>
                </a:solidFill>
              </a:rPr>
              <a:t>Multi-year data and basic animation</a:t>
            </a:r>
            <a:endParaRPr lang="en" sz="1800" dirty="0">
              <a:solidFill>
                <a:schemeClr val="dk1"/>
              </a:solidFill>
            </a:endParaRPr>
          </a:p>
        </p:txBody>
      </p:sp>
      <p:sp>
        <p:nvSpPr>
          <p:cNvPr id="43" name="Shape 186">
            <a:extLst>
              <a:ext uri="{FF2B5EF4-FFF2-40B4-BE49-F238E27FC236}">
                <a16:creationId xmlns:a16="http://schemas.microsoft.com/office/drawing/2014/main" id="{28E7DA62-08F8-4F6A-8BC6-EAC1A6658364}"/>
              </a:ext>
            </a:extLst>
          </p:cNvPr>
          <p:cNvSpPr txBox="1">
            <a:spLocks/>
          </p:cNvSpPr>
          <p:nvPr/>
        </p:nvSpPr>
        <p:spPr>
          <a:xfrm>
            <a:off x="762000" y="2450250"/>
            <a:ext cx="2362192" cy="578700"/>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1600"/>
              </a:spcAft>
              <a:buClr>
                <a:srgbClr val="434343"/>
              </a:buClr>
              <a:buSzPct val="100000"/>
              <a:buFont typeface="Calibri"/>
              <a:buNone/>
              <a:defRPr sz="2000" b="0" i="0" u="none" strike="noStrike" cap="none">
                <a:solidFill>
                  <a:srgbClr val="434343"/>
                </a:solidFill>
                <a:latin typeface="Calibri"/>
                <a:ea typeface="Calibri"/>
                <a:cs typeface="Calibri"/>
                <a:sym typeface="Calibri"/>
              </a:defRPr>
            </a:lvl1pPr>
            <a:lvl2pPr marR="0" lvl="1" algn="l" rtl="0">
              <a:lnSpc>
                <a:spcPct val="115000"/>
              </a:lnSpc>
              <a:spcBef>
                <a:spcPts val="0"/>
              </a:spcBef>
              <a:spcAft>
                <a:spcPts val="1600"/>
              </a:spcAft>
              <a:buClr>
                <a:srgbClr val="434343"/>
              </a:buClr>
              <a:buSzPct val="100000"/>
              <a:buFont typeface="Calibri"/>
              <a:buNone/>
              <a:defRPr sz="1800" b="0" i="0" u="none" strike="noStrike" cap="none">
                <a:solidFill>
                  <a:srgbClr val="434343"/>
                </a:solidFill>
                <a:latin typeface="Calibri"/>
                <a:ea typeface="Calibri"/>
                <a:cs typeface="Calibri"/>
                <a:sym typeface="Calibri"/>
              </a:defRPr>
            </a:lvl2pPr>
            <a:lvl3pPr marR="0" lvl="2" algn="l" rtl="0">
              <a:lnSpc>
                <a:spcPct val="115000"/>
              </a:lnSpc>
              <a:spcBef>
                <a:spcPts val="0"/>
              </a:spcBef>
              <a:spcAft>
                <a:spcPts val="1600"/>
              </a:spcAft>
              <a:buClr>
                <a:srgbClr val="434343"/>
              </a:buClr>
              <a:buSzPct val="100000"/>
              <a:buFont typeface="Calibri"/>
              <a:buNone/>
              <a:defRPr sz="1600" b="0" i="0" u="none" strike="noStrike" cap="none">
                <a:solidFill>
                  <a:srgbClr val="434343"/>
                </a:solidFill>
                <a:latin typeface="Calibri"/>
                <a:ea typeface="Calibri"/>
                <a:cs typeface="Calibri"/>
                <a:sym typeface="Calibri"/>
              </a:defRPr>
            </a:lvl3pPr>
            <a:lvl4pPr marR="0" lvl="3" algn="l" rtl="0">
              <a:lnSpc>
                <a:spcPct val="115000"/>
              </a:lnSpc>
              <a:spcBef>
                <a:spcPts val="0"/>
              </a:spcBef>
              <a:spcAft>
                <a:spcPts val="1600"/>
              </a:spcAft>
              <a:buClr>
                <a:srgbClr val="434343"/>
              </a:buClr>
              <a:buFont typeface="Calibri"/>
              <a:buNone/>
              <a:defRPr sz="1400" b="0" i="0" u="none" strike="noStrike" cap="none">
                <a:solidFill>
                  <a:srgbClr val="434343"/>
                </a:solidFill>
                <a:latin typeface="Calibri"/>
                <a:ea typeface="Calibri"/>
                <a:cs typeface="Calibri"/>
                <a:sym typeface="Calibri"/>
              </a:defRPr>
            </a:lvl4pPr>
            <a:lvl5pPr marR="0" lvl="4" algn="l" rtl="0">
              <a:lnSpc>
                <a:spcPct val="115000"/>
              </a:lnSpc>
              <a:spcBef>
                <a:spcPts val="0"/>
              </a:spcBef>
              <a:spcAft>
                <a:spcPts val="1600"/>
              </a:spcAft>
              <a:buClr>
                <a:srgbClr val="434343"/>
              </a:buClr>
              <a:buFont typeface="Calibri"/>
              <a:buNone/>
              <a:defRPr sz="1400" b="0" i="0" u="none" strike="noStrike" cap="none">
                <a:solidFill>
                  <a:srgbClr val="434343"/>
                </a:solidFill>
                <a:latin typeface="Calibri"/>
                <a:ea typeface="Calibri"/>
                <a:cs typeface="Calibri"/>
                <a:sym typeface="Calibri"/>
              </a:defRPr>
            </a:lvl5pPr>
            <a:lvl6pPr marR="0" lvl="5" algn="l" rtl="0">
              <a:lnSpc>
                <a:spcPct val="115000"/>
              </a:lnSpc>
              <a:spcBef>
                <a:spcPts val="0"/>
              </a:spcBef>
              <a:spcAft>
                <a:spcPts val="1600"/>
              </a:spcAft>
              <a:buClr>
                <a:srgbClr val="434343"/>
              </a:buClr>
              <a:buFont typeface="Calibri"/>
              <a:buNone/>
              <a:defRPr sz="1400" b="0" i="0" u="none" strike="noStrike" cap="none">
                <a:solidFill>
                  <a:srgbClr val="434343"/>
                </a:solidFill>
                <a:latin typeface="Calibri"/>
                <a:ea typeface="Calibri"/>
                <a:cs typeface="Calibri"/>
                <a:sym typeface="Calibri"/>
              </a:defRPr>
            </a:lvl6pPr>
            <a:lvl7pPr marR="0" lvl="6" algn="l" rtl="0">
              <a:lnSpc>
                <a:spcPct val="115000"/>
              </a:lnSpc>
              <a:spcBef>
                <a:spcPts val="0"/>
              </a:spcBef>
              <a:spcAft>
                <a:spcPts val="1600"/>
              </a:spcAft>
              <a:buClr>
                <a:srgbClr val="434343"/>
              </a:buClr>
              <a:buFont typeface="Calibri"/>
              <a:buNone/>
              <a:defRPr sz="1400" b="0" i="0" u="none" strike="noStrike" cap="none">
                <a:solidFill>
                  <a:srgbClr val="434343"/>
                </a:solidFill>
                <a:latin typeface="Calibri"/>
                <a:ea typeface="Calibri"/>
                <a:cs typeface="Calibri"/>
                <a:sym typeface="Calibri"/>
              </a:defRPr>
            </a:lvl7pPr>
            <a:lvl8pPr marR="0" lvl="7" algn="l" rtl="0">
              <a:lnSpc>
                <a:spcPct val="115000"/>
              </a:lnSpc>
              <a:spcBef>
                <a:spcPts val="0"/>
              </a:spcBef>
              <a:spcAft>
                <a:spcPts val="1600"/>
              </a:spcAft>
              <a:buClr>
                <a:srgbClr val="434343"/>
              </a:buClr>
              <a:buFont typeface="Calibri"/>
              <a:buNone/>
              <a:defRPr sz="1400" b="0" i="0" u="none" strike="noStrike" cap="none">
                <a:solidFill>
                  <a:srgbClr val="434343"/>
                </a:solidFill>
                <a:latin typeface="Calibri"/>
                <a:ea typeface="Calibri"/>
                <a:cs typeface="Calibri"/>
                <a:sym typeface="Calibri"/>
              </a:defRPr>
            </a:lvl8pPr>
            <a:lvl9pPr marR="0" lvl="8" algn="l" rtl="0">
              <a:lnSpc>
                <a:spcPct val="115000"/>
              </a:lnSpc>
              <a:spcBef>
                <a:spcPts val="0"/>
              </a:spcBef>
              <a:spcAft>
                <a:spcPts val="1600"/>
              </a:spcAft>
              <a:buClr>
                <a:srgbClr val="434343"/>
              </a:buClr>
              <a:buFont typeface="Calibri"/>
              <a:buNone/>
              <a:defRPr sz="1400" b="0" i="0" u="none" strike="noStrike" cap="none">
                <a:solidFill>
                  <a:srgbClr val="434343"/>
                </a:solidFill>
                <a:latin typeface="Calibri"/>
                <a:ea typeface="Calibri"/>
                <a:cs typeface="Calibri"/>
                <a:sym typeface="Calibri"/>
              </a:defRPr>
            </a:lvl9pPr>
          </a:lstStyle>
          <a:p>
            <a:r>
              <a:rPr lang="en-US" sz="1400" dirty="0">
                <a:solidFill>
                  <a:schemeClr val="dk2"/>
                </a:solidFill>
              </a:rPr>
              <a:t>Organizing and selecting, and render data for a given year</a:t>
            </a:r>
          </a:p>
        </p:txBody>
      </p:sp>
      <p:cxnSp>
        <p:nvCxnSpPr>
          <p:cNvPr id="12" name="Shape 184">
            <a:extLst>
              <a:ext uri="{FF2B5EF4-FFF2-40B4-BE49-F238E27FC236}">
                <a16:creationId xmlns:a16="http://schemas.microsoft.com/office/drawing/2014/main" id="{8B8C3555-E9E4-4441-9E01-9555097D3C93}"/>
              </a:ext>
            </a:extLst>
          </p:cNvPr>
          <p:cNvCxnSpPr>
            <a:cxnSpLocks/>
          </p:cNvCxnSpPr>
          <p:nvPr/>
        </p:nvCxnSpPr>
        <p:spPr>
          <a:xfrm rot="10800000">
            <a:off x="3429005" y="2114550"/>
            <a:ext cx="0" cy="1155600"/>
          </a:xfrm>
          <a:prstGeom prst="straightConnector1">
            <a:avLst/>
          </a:prstGeom>
          <a:noFill/>
          <a:ln w="9525" cap="flat" cmpd="sng">
            <a:solidFill>
              <a:schemeClr val="dk2"/>
            </a:solidFill>
            <a:prstDash val="solid"/>
            <a:round/>
            <a:headEnd type="none" w="lg" len="lg"/>
            <a:tailEnd type="oval" w="lg" len="lg"/>
          </a:ln>
        </p:spPr>
      </p:cxnSp>
      <p:sp>
        <p:nvSpPr>
          <p:cNvPr id="13" name="Shape 185">
            <a:extLst>
              <a:ext uri="{FF2B5EF4-FFF2-40B4-BE49-F238E27FC236}">
                <a16:creationId xmlns:a16="http://schemas.microsoft.com/office/drawing/2014/main" id="{C0DEBD10-C17F-4BED-9871-9B9DF9D9B409}"/>
              </a:ext>
            </a:extLst>
          </p:cNvPr>
          <p:cNvSpPr txBox="1">
            <a:spLocks/>
          </p:cNvSpPr>
          <p:nvPr/>
        </p:nvSpPr>
        <p:spPr>
          <a:xfrm>
            <a:off x="4769542" y="3879324"/>
            <a:ext cx="2972825" cy="392100"/>
          </a:xfrm>
          <a:prstGeom prst="rect">
            <a:avLst/>
          </a:prstGeom>
          <a:noFill/>
          <a:ln>
            <a:noFill/>
          </a:ln>
        </p:spPr>
        <p:txBody>
          <a:bodyPr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ct val="100000"/>
              <a:buFont typeface="Calibri"/>
              <a:buNone/>
              <a:defRPr sz="3200" b="0" i="0" u="none" strike="noStrike" cap="none">
                <a:solidFill>
                  <a:schemeClr val="lt1"/>
                </a:solidFill>
                <a:latin typeface="Calibri"/>
                <a:ea typeface="Calibri"/>
                <a:cs typeface="Calibri"/>
                <a:sym typeface="Calibri"/>
              </a:defRPr>
            </a:lvl1pPr>
            <a:lvl2pPr lvl="1" rtl="0">
              <a:spcBef>
                <a:spcPts val="0"/>
              </a:spcBef>
              <a:buClr>
                <a:schemeClr val="lt1"/>
              </a:buClr>
              <a:buSzPct val="100000"/>
              <a:buFont typeface="Roboto"/>
              <a:buNone/>
              <a:defRPr sz="3200">
                <a:solidFill>
                  <a:schemeClr val="lt1"/>
                </a:solidFill>
                <a:latin typeface="Roboto"/>
                <a:ea typeface="Roboto"/>
                <a:cs typeface="Roboto"/>
                <a:sym typeface="Roboto"/>
              </a:defRPr>
            </a:lvl2pPr>
            <a:lvl3pPr lvl="2" rtl="0">
              <a:spcBef>
                <a:spcPts val="0"/>
              </a:spcBef>
              <a:buClr>
                <a:schemeClr val="lt1"/>
              </a:buClr>
              <a:buSzPct val="100000"/>
              <a:buFont typeface="Roboto"/>
              <a:buNone/>
              <a:defRPr sz="3200">
                <a:solidFill>
                  <a:schemeClr val="lt1"/>
                </a:solidFill>
                <a:latin typeface="Roboto"/>
                <a:ea typeface="Roboto"/>
                <a:cs typeface="Roboto"/>
                <a:sym typeface="Roboto"/>
              </a:defRPr>
            </a:lvl3pPr>
            <a:lvl4pPr lvl="3" rtl="0">
              <a:spcBef>
                <a:spcPts val="0"/>
              </a:spcBef>
              <a:buClr>
                <a:schemeClr val="lt1"/>
              </a:buClr>
              <a:buSzPct val="100000"/>
              <a:buFont typeface="Roboto"/>
              <a:buNone/>
              <a:defRPr sz="3200">
                <a:solidFill>
                  <a:schemeClr val="lt1"/>
                </a:solidFill>
                <a:latin typeface="Roboto"/>
                <a:ea typeface="Roboto"/>
                <a:cs typeface="Roboto"/>
                <a:sym typeface="Roboto"/>
              </a:defRPr>
            </a:lvl4pPr>
            <a:lvl5pPr lvl="4" rtl="0">
              <a:spcBef>
                <a:spcPts val="0"/>
              </a:spcBef>
              <a:buClr>
                <a:schemeClr val="lt1"/>
              </a:buClr>
              <a:buSzPct val="100000"/>
              <a:buFont typeface="Roboto"/>
              <a:buNone/>
              <a:defRPr sz="3200">
                <a:solidFill>
                  <a:schemeClr val="lt1"/>
                </a:solidFill>
                <a:latin typeface="Roboto"/>
                <a:ea typeface="Roboto"/>
                <a:cs typeface="Roboto"/>
                <a:sym typeface="Roboto"/>
              </a:defRPr>
            </a:lvl5pPr>
            <a:lvl6pPr lvl="5" rtl="0">
              <a:spcBef>
                <a:spcPts val="0"/>
              </a:spcBef>
              <a:buClr>
                <a:schemeClr val="lt1"/>
              </a:buClr>
              <a:buSzPct val="100000"/>
              <a:buFont typeface="Roboto"/>
              <a:buNone/>
              <a:defRPr sz="3200">
                <a:solidFill>
                  <a:schemeClr val="lt1"/>
                </a:solidFill>
                <a:latin typeface="Roboto"/>
                <a:ea typeface="Roboto"/>
                <a:cs typeface="Roboto"/>
                <a:sym typeface="Roboto"/>
              </a:defRPr>
            </a:lvl6pPr>
            <a:lvl7pPr lvl="6" rtl="0">
              <a:spcBef>
                <a:spcPts val="0"/>
              </a:spcBef>
              <a:buClr>
                <a:schemeClr val="lt1"/>
              </a:buClr>
              <a:buSzPct val="100000"/>
              <a:buFont typeface="Roboto"/>
              <a:buNone/>
              <a:defRPr sz="3200">
                <a:solidFill>
                  <a:schemeClr val="lt1"/>
                </a:solidFill>
                <a:latin typeface="Roboto"/>
                <a:ea typeface="Roboto"/>
                <a:cs typeface="Roboto"/>
                <a:sym typeface="Roboto"/>
              </a:defRPr>
            </a:lvl7pPr>
            <a:lvl8pPr lvl="7" rtl="0">
              <a:spcBef>
                <a:spcPts val="0"/>
              </a:spcBef>
              <a:buClr>
                <a:schemeClr val="lt1"/>
              </a:buClr>
              <a:buSzPct val="100000"/>
              <a:buFont typeface="Roboto"/>
              <a:buNone/>
              <a:defRPr sz="3200">
                <a:solidFill>
                  <a:schemeClr val="lt1"/>
                </a:solidFill>
                <a:latin typeface="Roboto"/>
                <a:ea typeface="Roboto"/>
                <a:cs typeface="Roboto"/>
                <a:sym typeface="Roboto"/>
              </a:defRPr>
            </a:lvl8pPr>
            <a:lvl9pPr lvl="8" rtl="0">
              <a:spcBef>
                <a:spcPts val="0"/>
              </a:spcBef>
              <a:buClr>
                <a:schemeClr val="lt1"/>
              </a:buClr>
              <a:buSzPct val="100000"/>
              <a:buFont typeface="Roboto"/>
              <a:buNone/>
              <a:defRPr sz="3200">
                <a:solidFill>
                  <a:schemeClr val="lt1"/>
                </a:solidFill>
                <a:latin typeface="Roboto"/>
                <a:ea typeface="Roboto"/>
                <a:cs typeface="Roboto"/>
                <a:sym typeface="Roboto"/>
              </a:defRPr>
            </a:lvl9pPr>
          </a:lstStyle>
          <a:p>
            <a:r>
              <a:rPr lang="en-US" sz="1800" dirty="0">
                <a:solidFill>
                  <a:schemeClr val="dk1"/>
                </a:solidFill>
              </a:rPr>
              <a:t>Simple interactive animation</a:t>
            </a:r>
            <a:endParaRPr lang="en" sz="1800" dirty="0">
              <a:solidFill>
                <a:schemeClr val="dk1"/>
              </a:solidFill>
            </a:endParaRPr>
          </a:p>
        </p:txBody>
      </p:sp>
      <p:sp>
        <p:nvSpPr>
          <p:cNvPr id="14" name="Shape 186">
            <a:extLst>
              <a:ext uri="{FF2B5EF4-FFF2-40B4-BE49-F238E27FC236}">
                <a16:creationId xmlns:a16="http://schemas.microsoft.com/office/drawing/2014/main" id="{6D3208CB-6381-449C-A7BF-E345952EF4F2}"/>
              </a:ext>
            </a:extLst>
          </p:cNvPr>
          <p:cNvSpPr txBox="1">
            <a:spLocks/>
          </p:cNvSpPr>
          <p:nvPr/>
        </p:nvSpPr>
        <p:spPr>
          <a:xfrm>
            <a:off x="4769554" y="4095750"/>
            <a:ext cx="3553275" cy="578700"/>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1600"/>
              </a:spcAft>
              <a:buClr>
                <a:srgbClr val="434343"/>
              </a:buClr>
              <a:buSzPct val="100000"/>
              <a:buFont typeface="Calibri"/>
              <a:buNone/>
              <a:defRPr sz="2000" b="0" i="0" u="none" strike="noStrike" cap="none">
                <a:solidFill>
                  <a:srgbClr val="434343"/>
                </a:solidFill>
                <a:latin typeface="Calibri"/>
                <a:ea typeface="Calibri"/>
                <a:cs typeface="Calibri"/>
                <a:sym typeface="Calibri"/>
              </a:defRPr>
            </a:lvl1pPr>
            <a:lvl2pPr marR="0" lvl="1" algn="l" rtl="0">
              <a:lnSpc>
                <a:spcPct val="115000"/>
              </a:lnSpc>
              <a:spcBef>
                <a:spcPts val="0"/>
              </a:spcBef>
              <a:spcAft>
                <a:spcPts val="1600"/>
              </a:spcAft>
              <a:buClr>
                <a:srgbClr val="434343"/>
              </a:buClr>
              <a:buSzPct val="100000"/>
              <a:buFont typeface="Calibri"/>
              <a:buNone/>
              <a:defRPr sz="1800" b="0" i="0" u="none" strike="noStrike" cap="none">
                <a:solidFill>
                  <a:srgbClr val="434343"/>
                </a:solidFill>
                <a:latin typeface="Calibri"/>
                <a:ea typeface="Calibri"/>
                <a:cs typeface="Calibri"/>
                <a:sym typeface="Calibri"/>
              </a:defRPr>
            </a:lvl2pPr>
            <a:lvl3pPr marR="0" lvl="2" algn="l" rtl="0">
              <a:lnSpc>
                <a:spcPct val="115000"/>
              </a:lnSpc>
              <a:spcBef>
                <a:spcPts val="0"/>
              </a:spcBef>
              <a:spcAft>
                <a:spcPts val="1600"/>
              </a:spcAft>
              <a:buClr>
                <a:srgbClr val="434343"/>
              </a:buClr>
              <a:buSzPct val="100000"/>
              <a:buFont typeface="Calibri"/>
              <a:buNone/>
              <a:defRPr sz="1600" b="0" i="0" u="none" strike="noStrike" cap="none">
                <a:solidFill>
                  <a:srgbClr val="434343"/>
                </a:solidFill>
                <a:latin typeface="Calibri"/>
                <a:ea typeface="Calibri"/>
                <a:cs typeface="Calibri"/>
                <a:sym typeface="Calibri"/>
              </a:defRPr>
            </a:lvl3pPr>
            <a:lvl4pPr marR="0" lvl="3" algn="l" rtl="0">
              <a:lnSpc>
                <a:spcPct val="115000"/>
              </a:lnSpc>
              <a:spcBef>
                <a:spcPts val="0"/>
              </a:spcBef>
              <a:spcAft>
                <a:spcPts val="1600"/>
              </a:spcAft>
              <a:buClr>
                <a:srgbClr val="434343"/>
              </a:buClr>
              <a:buFont typeface="Calibri"/>
              <a:buNone/>
              <a:defRPr sz="1400" b="0" i="0" u="none" strike="noStrike" cap="none">
                <a:solidFill>
                  <a:srgbClr val="434343"/>
                </a:solidFill>
                <a:latin typeface="Calibri"/>
                <a:ea typeface="Calibri"/>
                <a:cs typeface="Calibri"/>
                <a:sym typeface="Calibri"/>
              </a:defRPr>
            </a:lvl4pPr>
            <a:lvl5pPr marR="0" lvl="4" algn="l" rtl="0">
              <a:lnSpc>
                <a:spcPct val="115000"/>
              </a:lnSpc>
              <a:spcBef>
                <a:spcPts val="0"/>
              </a:spcBef>
              <a:spcAft>
                <a:spcPts val="1600"/>
              </a:spcAft>
              <a:buClr>
                <a:srgbClr val="434343"/>
              </a:buClr>
              <a:buFont typeface="Calibri"/>
              <a:buNone/>
              <a:defRPr sz="1400" b="0" i="0" u="none" strike="noStrike" cap="none">
                <a:solidFill>
                  <a:srgbClr val="434343"/>
                </a:solidFill>
                <a:latin typeface="Calibri"/>
                <a:ea typeface="Calibri"/>
                <a:cs typeface="Calibri"/>
                <a:sym typeface="Calibri"/>
              </a:defRPr>
            </a:lvl5pPr>
            <a:lvl6pPr marR="0" lvl="5" algn="l" rtl="0">
              <a:lnSpc>
                <a:spcPct val="115000"/>
              </a:lnSpc>
              <a:spcBef>
                <a:spcPts val="0"/>
              </a:spcBef>
              <a:spcAft>
                <a:spcPts val="1600"/>
              </a:spcAft>
              <a:buClr>
                <a:srgbClr val="434343"/>
              </a:buClr>
              <a:buFont typeface="Calibri"/>
              <a:buNone/>
              <a:defRPr sz="1400" b="0" i="0" u="none" strike="noStrike" cap="none">
                <a:solidFill>
                  <a:srgbClr val="434343"/>
                </a:solidFill>
                <a:latin typeface="Calibri"/>
                <a:ea typeface="Calibri"/>
                <a:cs typeface="Calibri"/>
                <a:sym typeface="Calibri"/>
              </a:defRPr>
            </a:lvl6pPr>
            <a:lvl7pPr marR="0" lvl="6" algn="l" rtl="0">
              <a:lnSpc>
                <a:spcPct val="115000"/>
              </a:lnSpc>
              <a:spcBef>
                <a:spcPts val="0"/>
              </a:spcBef>
              <a:spcAft>
                <a:spcPts val="1600"/>
              </a:spcAft>
              <a:buClr>
                <a:srgbClr val="434343"/>
              </a:buClr>
              <a:buFont typeface="Calibri"/>
              <a:buNone/>
              <a:defRPr sz="1400" b="0" i="0" u="none" strike="noStrike" cap="none">
                <a:solidFill>
                  <a:srgbClr val="434343"/>
                </a:solidFill>
                <a:latin typeface="Calibri"/>
                <a:ea typeface="Calibri"/>
                <a:cs typeface="Calibri"/>
                <a:sym typeface="Calibri"/>
              </a:defRPr>
            </a:lvl7pPr>
            <a:lvl8pPr marR="0" lvl="7" algn="l" rtl="0">
              <a:lnSpc>
                <a:spcPct val="115000"/>
              </a:lnSpc>
              <a:spcBef>
                <a:spcPts val="0"/>
              </a:spcBef>
              <a:spcAft>
                <a:spcPts val="1600"/>
              </a:spcAft>
              <a:buClr>
                <a:srgbClr val="434343"/>
              </a:buClr>
              <a:buFont typeface="Calibri"/>
              <a:buNone/>
              <a:defRPr sz="1400" b="0" i="0" u="none" strike="noStrike" cap="none">
                <a:solidFill>
                  <a:srgbClr val="434343"/>
                </a:solidFill>
                <a:latin typeface="Calibri"/>
                <a:ea typeface="Calibri"/>
                <a:cs typeface="Calibri"/>
                <a:sym typeface="Calibri"/>
              </a:defRPr>
            </a:lvl8pPr>
            <a:lvl9pPr marR="0" lvl="8" algn="l" rtl="0">
              <a:lnSpc>
                <a:spcPct val="115000"/>
              </a:lnSpc>
              <a:spcBef>
                <a:spcPts val="0"/>
              </a:spcBef>
              <a:spcAft>
                <a:spcPts val="1600"/>
              </a:spcAft>
              <a:buClr>
                <a:srgbClr val="434343"/>
              </a:buClr>
              <a:buFont typeface="Calibri"/>
              <a:buNone/>
              <a:defRPr sz="1400" b="0" i="0" u="none" strike="noStrike" cap="none">
                <a:solidFill>
                  <a:srgbClr val="434343"/>
                </a:solidFill>
                <a:latin typeface="Calibri"/>
                <a:ea typeface="Calibri"/>
                <a:cs typeface="Calibri"/>
                <a:sym typeface="Calibri"/>
              </a:defRPr>
            </a:lvl9pPr>
          </a:lstStyle>
          <a:p>
            <a:r>
              <a:rPr lang="en-US" sz="1400" dirty="0">
                <a:solidFill>
                  <a:schemeClr val="dk2"/>
                </a:solidFill>
              </a:rPr>
              <a:t>Adding a slider to select year, and animating when the user changes slider position</a:t>
            </a:r>
          </a:p>
        </p:txBody>
      </p:sp>
      <p:cxnSp>
        <p:nvCxnSpPr>
          <p:cNvPr id="15" name="Shape 181">
            <a:extLst>
              <a:ext uri="{FF2B5EF4-FFF2-40B4-BE49-F238E27FC236}">
                <a16:creationId xmlns:a16="http://schemas.microsoft.com/office/drawing/2014/main" id="{7C044FFF-6487-4099-9339-E589A4C527F5}"/>
              </a:ext>
            </a:extLst>
          </p:cNvPr>
          <p:cNvCxnSpPr/>
          <p:nvPr/>
        </p:nvCxnSpPr>
        <p:spPr>
          <a:xfrm>
            <a:off x="4724400" y="3401685"/>
            <a:ext cx="0" cy="667800"/>
          </a:xfrm>
          <a:prstGeom prst="straightConnector1">
            <a:avLst/>
          </a:prstGeom>
          <a:noFill/>
          <a:ln w="9525" cap="flat" cmpd="sng">
            <a:solidFill>
              <a:schemeClr val="dk2"/>
            </a:solidFill>
            <a:prstDash val="solid"/>
            <a:round/>
            <a:headEnd type="none" w="lg" len="lg"/>
            <a:tailEnd type="oval" w="lg" len="lg"/>
          </a:ln>
        </p:spPr>
      </p:cxnSp>
      <p:sp>
        <p:nvSpPr>
          <p:cNvPr id="16" name="Shape 182">
            <a:extLst>
              <a:ext uri="{FF2B5EF4-FFF2-40B4-BE49-F238E27FC236}">
                <a16:creationId xmlns:a16="http://schemas.microsoft.com/office/drawing/2014/main" id="{1DD749EC-E8BE-4541-A751-3DA55146E55D}"/>
              </a:ext>
            </a:extLst>
          </p:cNvPr>
          <p:cNvSpPr txBox="1">
            <a:spLocks/>
          </p:cNvSpPr>
          <p:nvPr/>
        </p:nvSpPr>
        <p:spPr>
          <a:xfrm>
            <a:off x="3493840" y="2038350"/>
            <a:ext cx="2709439" cy="392100"/>
          </a:xfrm>
          <a:prstGeom prst="rect">
            <a:avLst/>
          </a:prstGeom>
          <a:noFill/>
          <a:ln>
            <a:noFill/>
          </a:ln>
        </p:spPr>
        <p:txBody>
          <a:bodyPr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ct val="100000"/>
              <a:buFont typeface="Calibri"/>
              <a:buNone/>
              <a:defRPr sz="3200" b="0" i="0" u="none" strike="noStrike" cap="none">
                <a:solidFill>
                  <a:schemeClr val="lt1"/>
                </a:solidFill>
                <a:latin typeface="Calibri"/>
                <a:ea typeface="Calibri"/>
                <a:cs typeface="Calibri"/>
                <a:sym typeface="Calibri"/>
              </a:defRPr>
            </a:lvl1pPr>
            <a:lvl2pPr lvl="1" rtl="0">
              <a:spcBef>
                <a:spcPts val="0"/>
              </a:spcBef>
              <a:buClr>
                <a:schemeClr val="lt1"/>
              </a:buClr>
              <a:buSzPct val="100000"/>
              <a:buFont typeface="Roboto"/>
              <a:buNone/>
              <a:defRPr sz="3200">
                <a:solidFill>
                  <a:schemeClr val="lt1"/>
                </a:solidFill>
                <a:latin typeface="Roboto"/>
                <a:ea typeface="Roboto"/>
                <a:cs typeface="Roboto"/>
                <a:sym typeface="Roboto"/>
              </a:defRPr>
            </a:lvl2pPr>
            <a:lvl3pPr lvl="2" rtl="0">
              <a:spcBef>
                <a:spcPts val="0"/>
              </a:spcBef>
              <a:buClr>
                <a:schemeClr val="lt1"/>
              </a:buClr>
              <a:buSzPct val="100000"/>
              <a:buFont typeface="Roboto"/>
              <a:buNone/>
              <a:defRPr sz="3200">
                <a:solidFill>
                  <a:schemeClr val="lt1"/>
                </a:solidFill>
                <a:latin typeface="Roboto"/>
                <a:ea typeface="Roboto"/>
                <a:cs typeface="Roboto"/>
                <a:sym typeface="Roboto"/>
              </a:defRPr>
            </a:lvl3pPr>
            <a:lvl4pPr lvl="3" rtl="0">
              <a:spcBef>
                <a:spcPts val="0"/>
              </a:spcBef>
              <a:buClr>
                <a:schemeClr val="lt1"/>
              </a:buClr>
              <a:buSzPct val="100000"/>
              <a:buFont typeface="Roboto"/>
              <a:buNone/>
              <a:defRPr sz="3200">
                <a:solidFill>
                  <a:schemeClr val="lt1"/>
                </a:solidFill>
                <a:latin typeface="Roboto"/>
                <a:ea typeface="Roboto"/>
                <a:cs typeface="Roboto"/>
                <a:sym typeface="Roboto"/>
              </a:defRPr>
            </a:lvl4pPr>
            <a:lvl5pPr lvl="4" rtl="0">
              <a:spcBef>
                <a:spcPts val="0"/>
              </a:spcBef>
              <a:buClr>
                <a:schemeClr val="lt1"/>
              </a:buClr>
              <a:buSzPct val="100000"/>
              <a:buFont typeface="Roboto"/>
              <a:buNone/>
              <a:defRPr sz="3200">
                <a:solidFill>
                  <a:schemeClr val="lt1"/>
                </a:solidFill>
                <a:latin typeface="Roboto"/>
                <a:ea typeface="Roboto"/>
                <a:cs typeface="Roboto"/>
                <a:sym typeface="Roboto"/>
              </a:defRPr>
            </a:lvl5pPr>
            <a:lvl6pPr lvl="5" rtl="0">
              <a:spcBef>
                <a:spcPts val="0"/>
              </a:spcBef>
              <a:buClr>
                <a:schemeClr val="lt1"/>
              </a:buClr>
              <a:buSzPct val="100000"/>
              <a:buFont typeface="Roboto"/>
              <a:buNone/>
              <a:defRPr sz="3200">
                <a:solidFill>
                  <a:schemeClr val="lt1"/>
                </a:solidFill>
                <a:latin typeface="Roboto"/>
                <a:ea typeface="Roboto"/>
                <a:cs typeface="Roboto"/>
                <a:sym typeface="Roboto"/>
              </a:defRPr>
            </a:lvl6pPr>
            <a:lvl7pPr lvl="6" rtl="0">
              <a:spcBef>
                <a:spcPts val="0"/>
              </a:spcBef>
              <a:buClr>
                <a:schemeClr val="lt1"/>
              </a:buClr>
              <a:buSzPct val="100000"/>
              <a:buFont typeface="Roboto"/>
              <a:buNone/>
              <a:defRPr sz="3200">
                <a:solidFill>
                  <a:schemeClr val="lt1"/>
                </a:solidFill>
                <a:latin typeface="Roboto"/>
                <a:ea typeface="Roboto"/>
                <a:cs typeface="Roboto"/>
                <a:sym typeface="Roboto"/>
              </a:defRPr>
            </a:lvl7pPr>
            <a:lvl8pPr lvl="7" rtl="0">
              <a:spcBef>
                <a:spcPts val="0"/>
              </a:spcBef>
              <a:buClr>
                <a:schemeClr val="lt1"/>
              </a:buClr>
              <a:buSzPct val="100000"/>
              <a:buFont typeface="Roboto"/>
              <a:buNone/>
              <a:defRPr sz="3200">
                <a:solidFill>
                  <a:schemeClr val="lt1"/>
                </a:solidFill>
                <a:latin typeface="Roboto"/>
                <a:ea typeface="Roboto"/>
                <a:cs typeface="Roboto"/>
                <a:sym typeface="Roboto"/>
              </a:defRPr>
            </a:lvl8pPr>
            <a:lvl9pPr lvl="8" rtl="0">
              <a:spcBef>
                <a:spcPts val="0"/>
              </a:spcBef>
              <a:buClr>
                <a:schemeClr val="lt1"/>
              </a:buClr>
              <a:buSzPct val="100000"/>
              <a:buFont typeface="Roboto"/>
              <a:buNone/>
              <a:defRPr sz="3200">
                <a:solidFill>
                  <a:schemeClr val="lt1"/>
                </a:solidFill>
                <a:latin typeface="Roboto"/>
                <a:ea typeface="Roboto"/>
                <a:cs typeface="Roboto"/>
                <a:sym typeface="Roboto"/>
              </a:defRPr>
            </a:lvl9pPr>
          </a:lstStyle>
          <a:p>
            <a:r>
              <a:rPr lang="en-US" sz="1800" dirty="0">
                <a:solidFill>
                  <a:schemeClr val="dk1"/>
                </a:solidFill>
              </a:rPr>
              <a:t>Animating changes in presentation</a:t>
            </a:r>
            <a:endParaRPr lang="en" sz="1800" dirty="0">
              <a:solidFill>
                <a:schemeClr val="dk1"/>
              </a:solidFill>
            </a:endParaRPr>
          </a:p>
        </p:txBody>
      </p:sp>
      <p:sp>
        <p:nvSpPr>
          <p:cNvPr id="17" name="Shape 183">
            <a:extLst>
              <a:ext uri="{FF2B5EF4-FFF2-40B4-BE49-F238E27FC236}">
                <a16:creationId xmlns:a16="http://schemas.microsoft.com/office/drawing/2014/main" id="{A3177A16-455D-496B-A2C9-2E7158900047}"/>
              </a:ext>
            </a:extLst>
          </p:cNvPr>
          <p:cNvSpPr txBox="1">
            <a:spLocks/>
          </p:cNvSpPr>
          <p:nvPr/>
        </p:nvSpPr>
        <p:spPr>
          <a:xfrm>
            <a:off x="3493835" y="2450250"/>
            <a:ext cx="2649233" cy="578700"/>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1600"/>
              </a:spcAft>
              <a:buClr>
                <a:srgbClr val="434343"/>
              </a:buClr>
              <a:buSzPct val="100000"/>
              <a:buFont typeface="Calibri"/>
              <a:buNone/>
              <a:defRPr sz="2000" b="0" i="0" u="none" strike="noStrike" cap="none">
                <a:solidFill>
                  <a:srgbClr val="434343"/>
                </a:solidFill>
                <a:latin typeface="Calibri"/>
                <a:ea typeface="Calibri"/>
                <a:cs typeface="Calibri"/>
                <a:sym typeface="Calibri"/>
              </a:defRPr>
            </a:lvl1pPr>
            <a:lvl2pPr marR="0" lvl="1" algn="l" rtl="0">
              <a:lnSpc>
                <a:spcPct val="115000"/>
              </a:lnSpc>
              <a:spcBef>
                <a:spcPts val="0"/>
              </a:spcBef>
              <a:spcAft>
                <a:spcPts val="1600"/>
              </a:spcAft>
              <a:buClr>
                <a:srgbClr val="434343"/>
              </a:buClr>
              <a:buSzPct val="100000"/>
              <a:buFont typeface="Calibri"/>
              <a:buNone/>
              <a:defRPr sz="1800" b="0" i="0" u="none" strike="noStrike" cap="none">
                <a:solidFill>
                  <a:srgbClr val="434343"/>
                </a:solidFill>
                <a:latin typeface="Calibri"/>
                <a:ea typeface="Calibri"/>
                <a:cs typeface="Calibri"/>
                <a:sym typeface="Calibri"/>
              </a:defRPr>
            </a:lvl2pPr>
            <a:lvl3pPr marR="0" lvl="2" algn="l" rtl="0">
              <a:lnSpc>
                <a:spcPct val="115000"/>
              </a:lnSpc>
              <a:spcBef>
                <a:spcPts val="0"/>
              </a:spcBef>
              <a:spcAft>
                <a:spcPts val="1600"/>
              </a:spcAft>
              <a:buClr>
                <a:srgbClr val="434343"/>
              </a:buClr>
              <a:buSzPct val="100000"/>
              <a:buFont typeface="Calibri"/>
              <a:buNone/>
              <a:defRPr sz="1600" b="0" i="0" u="none" strike="noStrike" cap="none">
                <a:solidFill>
                  <a:srgbClr val="434343"/>
                </a:solidFill>
                <a:latin typeface="Calibri"/>
                <a:ea typeface="Calibri"/>
                <a:cs typeface="Calibri"/>
                <a:sym typeface="Calibri"/>
              </a:defRPr>
            </a:lvl3pPr>
            <a:lvl4pPr marR="0" lvl="3" algn="l" rtl="0">
              <a:lnSpc>
                <a:spcPct val="115000"/>
              </a:lnSpc>
              <a:spcBef>
                <a:spcPts val="0"/>
              </a:spcBef>
              <a:spcAft>
                <a:spcPts val="1600"/>
              </a:spcAft>
              <a:buClr>
                <a:srgbClr val="434343"/>
              </a:buClr>
              <a:buFont typeface="Calibri"/>
              <a:buNone/>
              <a:defRPr sz="1400" b="0" i="0" u="none" strike="noStrike" cap="none">
                <a:solidFill>
                  <a:srgbClr val="434343"/>
                </a:solidFill>
                <a:latin typeface="Calibri"/>
                <a:ea typeface="Calibri"/>
                <a:cs typeface="Calibri"/>
                <a:sym typeface="Calibri"/>
              </a:defRPr>
            </a:lvl4pPr>
            <a:lvl5pPr marR="0" lvl="4" algn="l" rtl="0">
              <a:lnSpc>
                <a:spcPct val="115000"/>
              </a:lnSpc>
              <a:spcBef>
                <a:spcPts val="0"/>
              </a:spcBef>
              <a:spcAft>
                <a:spcPts val="1600"/>
              </a:spcAft>
              <a:buClr>
                <a:srgbClr val="434343"/>
              </a:buClr>
              <a:buFont typeface="Calibri"/>
              <a:buNone/>
              <a:defRPr sz="1400" b="0" i="0" u="none" strike="noStrike" cap="none">
                <a:solidFill>
                  <a:srgbClr val="434343"/>
                </a:solidFill>
                <a:latin typeface="Calibri"/>
                <a:ea typeface="Calibri"/>
                <a:cs typeface="Calibri"/>
                <a:sym typeface="Calibri"/>
              </a:defRPr>
            </a:lvl5pPr>
            <a:lvl6pPr marR="0" lvl="5" algn="l" rtl="0">
              <a:lnSpc>
                <a:spcPct val="115000"/>
              </a:lnSpc>
              <a:spcBef>
                <a:spcPts val="0"/>
              </a:spcBef>
              <a:spcAft>
                <a:spcPts val="1600"/>
              </a:spcAft>
              <a:buClr>
                <a:srgbClr val="434343"/>
              </a:buClr>
              <a:buFont typeface="Calibri"/>
              <a:buNone/>
              <a:defRPr sz="1400" b="0" i="0" u="none" strike="noStrike" cap="none">
                <a:solidFill>
                  <a:srgbClr val="434343"/>
                </a:solidFill>
                <a:latin typeface="Calibri"/>
                <a:ea typeface="Calibri"/>
                <a:cs typeface="Calibri"/>
                <a:sym typeface="Calibri"/>
              </a:defRPr>
            </a:lvl6pPr>
            <a:lvl7pPr marR="0" lvl="6" algn="l" rtl="0">
              <a:lnSpc>
                <a:spcPct val="115000"/>
              </a:lnSpc>
              <a:spcBef>
                <a:spcPts val="0"/>
              </a:spcBef>
              <a:spcAft>
                <a:spcPts val="1600"/>
              </a:spcAft>
              <a:buClr>
                <a:srgbClr val="434343"/>
              </a:buClr>
              <a:buFont typeface="Calibri"/>
              <a:buNone/>
              <a:defRPr sz="1400" b="0" i="0" u="none" strike="noStrike" cap="none">
                <a:solidFill>
                  <a:srgbClr val="434343"/>
                </a:solidFill>
                <a:latin typeface="Calibri"/>
                <a:ea typeface="Calibri"/>
                <a:cs typeface="Calibri"/>
                <a:sym typeface="Calibri"/>
              </a:defRPr>
            </a:lvl7pPr>
            <a:lvl8pPr marR="0" lvl="7" algn="l" rtl="0">
              <a:lnSpc>
                <a:spcPct val="115000"/>
              </a:lnSpc>
              <a:spcBef>
                <a:spcPts val="0"/>
              </a:spcBef>
              <a:spcAft>
                <a:spcPts val="1600"/>
              </a:spcAft>
              <a:buClr>
                <a:srgbClr val="434343"/>
              </a:buClr>
              <a:buFont typeface="Calibri"/>
              <a:buNone/>
              <a:defRPr sz="1400" b="0" i="0" u="none" strike="noStrike" cap="none">
                <a:solidFill>
                  <a:srgbClr val="434343"/>
                </a:solidFill>
                <a:latin typeface="Calibri"/>
                <a:ea typeface="Calibri"/>
                <a:cs typeface="Calibri"/>
                <a:sym typeface="Calibri"/>
              </a:defRPr>
            </a:lvl8pPr>
            <a:lvl9pPr marR="0" lvl="8" algn="l" rtl="0">
              <a:lnSpc>
                <a:spcPct val="115000"/>
              </a:lnSpc>
              <a:spcBef>
                <a:spcPts val="0"/>
              </a:spcBef>
              <a:spcAft>
                <a:spcPts val="1600"/>
              </a:spcAft>
              <a:buClr>
                <a:srgbClr val="434343"/>
              </a:buClr>
              <a:buFont typeface="Calibri"/>
              <a:buNone/>
              <a:defRPr sz="1400" b="0" i="0" u="none" strike="noStrike" cap="none">
                <a:solidFill>
                  <a:srgbClr val="434343"/>
                </a:solidFill>
                <a:latin typeface="Calibri"/>
                <a:ea typeface="Calibri"/>
                <a:cs typeface="Calibri"/>
                <a:sym typeface="Calibri"/>
              </a:defRPr>
            </a:lvl9pPr>
          </a:lstStyle>
          <a:p>
            <a:r>
              <a:rPr lang="en-US" sz="1400" dirty="0">
                <a:solidFill>
                  <a:schemeClr val="dk2"/>
                </a:solidFill>
              </a:rPr>
              <a:t>Animating visuals based on enter, update and exit status</a:t>
            </a:r>
            <a:endParaRPr lang="en" sz="1400" dirty="0">
              <a:solidFill>
                <a:schemeClr val="dk2"/>
              </a:solidFill>
            </a:endParaRPr>
          </a:p>
        </p:txBody>
      </p:sp>
      <p:cxnSp>
        <p:nvCxnSpPr>
          <p:cNvPr id="18" name="Shape 184">
            <a:extLst>
              <a:ext uri="{FF2B5EF4-FFF2-40B4-BE49-F238E27FC236}">
                <a16:creationId xmlns:a16="http://schemas.microsoft.com/office/drawing/2014/main" id="{89BAE4B8-18C0-432F-9F9C-FBA14F81D804}"/>
              </a:ext>
            </a:extLst>
          </p:cNvPr>
          <p:cNvCxnSpPr/>
          <p:nvPr/>
        </p:nvCxnSpPr>
        <p:spPr>
          <a:xfrm rot="10800000">
            <a:off x="6248400" y="2101950"/>
            <a:ext cx="0" cy="1155600"/>
          </a:xfrm>
          <a:prstGeom prst="straightConnector1">
            <a:avLst/>
          </a:prstGeom>
          <a:noFill/>
          <a:ln w="9525" cap="flat" cmpd="sng">
            <a:solidFill>
              <a:schemeClr val="dk2"/>
            </a:solidFill>
            <a:prstDash val="solid"/>
            <a:round/>
            <a:headEnd type="none" w="lg" len="lg"/>
            <a:tailEnd type="oval" w="lg" len="lg"/>
          </a:ln>
        </p:spPr>
      </p:cxnSp>
      <p:sp>
        <p:nvSpPr>
          <p:cNvPr id="19" name="Shape 185">
            <a:extLst>
              <a:ext uri="{FF2B5EF4-FFF2-40B4-BE49-F238E27FC236}">
                <a16:creationId xmlns:a16="http://schemas.microsoft.com/office/drawing/2014/main" id="{6A9AF79A-ED4E-45DC-A408-67EC78E7928D}"/>
              </a:ext>
            </a:extLst>
          </p:cNvPr>
          <p:cNvSpPr txBox="1">
            <a:spLocks/>
          </p:cNvSpPr>
          <p:nvPr/>
        </p:nvSpPr>
        <p:spPr>
          <a:xfrm>
            <a:off x="6332739" y="2048705"/>
            <a:ext cx="2078932" cy="392100"/>
          </a:xfrm>
          <a:prstGeom prst="rect">
            <a:avLst/>
          </a:prstGeom>
          <a:noFill/>
          <a:ln>
            <a:noFill/>
          </a:ln>
        </p:spPr>
        <p:txBody>
          <a:bodyPr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ct val="100000"/>
              <a:buFont typeface="Calibri"/>
              <a:buNone/>
              <a:defRPr sz="3200" b="0" i="0" u="none" strike="noStrike" cap="none">
                <a:solidFill>
                  <a:schemeClr val="lt1"/>
                </a:solidFill>
                <a:latin typeface="Calibri"/>
                <a:ea typeface="Calibri"/>
                <a:cs typeface="Calibri"/>
                <a:sym typeface="Calibri"/>
              </a:defRPr>
            </a:lvl1pPr>
            <a:lvl2pPr lvl="1" rtl="0">
              <a:spcBef>
                <a:spcPts val="0"/>
              </a:spcBef>
              <a:buClr>
                <a:schemeClr val="lt1"/>
              </a:buClr>
              <a:buSzPct val="100000"/>
              <a:buFont typeface="Roboto"/>
              <a:buNone/>
              <a:defRPr sz="3200">
                <a:solidFill>
                  <a:schemeClr val="lt1"/>
                </a:solidFill>
                <a:latin typeface="Roboto"/>
                <a:ea typeface="Roboto"/>
                <a:cs typeface="Roboto"/>
                <a:sym typeface="Roboto"/>
              </a:defRPr>
            </a:lvl2pPr>
            <a:lvl3pPr lvl="2" rtl="0">
              <a:spcBef>
                <a:spcPts val="0"/>
              </a:spcBef>
              <a:buClr>
                <a:schemeClr val="lt1"/>
              </a:buClr>
              <a:buSzPct val="100000"/>
              <a:buFont typeface="Roboto"/>
              <a:buNone/>
              <a:defRPr sz="3200">
                <a:solidFill>
                  <a:schemeClr val="lt1"/>
                </a:solidFill>
                <a:latin typeface="Roboto"/>
                <a:ea typeface="Roboto"/>
                <a:cs typeface="Roboto"/>
                <a:sym typeface="Roboto"/>
              </a:defRPr>
            </a:lvl3pPr>
            <a:lvl4pPr lvl="3" rtl="0">
              <a:spcBef>
                <a:spcPts val="0"/>
              </a:spcBef>
              <a:buClr>
                <a:schemeClr val="lt1"/>
              </a:buClr>
              <a:buSzPct val="100000"/>
              <a:buFont typeface="Roboto"/>
              <a:buNone/>
              <a:defRPr sz="3200">
                <a:solidFill>
                  <a:schemeClr val="lt1"/>
                </a:solidFill>
                <a:latin typeface="Roboto"/>
                <a:ea typeface="Roboto"/>
                <a:cs typeface="Roboto"/>
                <a:sym typeface="Roboto"/>
              </a:defRPr>
            </a:lvl4pPr>
            <a:lvl5pPr lvl="4" rtl="0">
              <a:spcBef>
                <a:spcPts val="0"/>
              </a:spcBef>
              <a:buClr>
                <a:schemeClr val="lt1"/>
              </a:buClr>
              <a:buSzPct val="100000"/>
              <a:buFont typeface="Roboto"/>
              <a:buNone/>
              <a:defRPr sz="3200">
                <a:solidFill>
                  <a:schemeClr val="lt1"/>
                </a:solidFill>
                <a:latin typeface="Roboto"/>
                <a:ea typeface="Roboto"/>
                <a:cs typeface="Roboto"/>
                <a:sym typeface="Roboto"/>
              </a:defRPr>
            </a:lvl5pPr>
            <a:lvl6pPr lvl="5" rtl="0">
              <a:spcBef>
                <a:spcPts val="0"/>
              </a:spcBef>
              <a:buClr>
                <a:schemeClr val="lt1"/>
              </a:buClr>
              <a:buSzPct val="100000"/>
              <a:buFont typeface="Roboto"/>
              <a:buNone/>
              <a:defRPr sz="3200">
                <a:solidFill>
                  <a:schemeClr val="lt1"/>
                </a:solidFill>
                <a:latin typeface="Roboto"/>
                <a:ea typeface="Roboto"/>
                <a:cs typeface="Roboto"/>
                <a:sym typeface="Roboto"/>
              </a:defRPr>
            </a:lvl6pPr>
            <a:lvl7pPr lvl="6" rtl="0">
              <a:spcBef>
                <a:spcPts val="0"/>
              </a:spcBef>
              <a:buClr>
                <a:schemeClr val="lt1"/>
              </a:buClr>
              <a:buSzPct val="100000"/>
              <a:buFont typeface="Roboto"/>
              <a:buNone/>
              <a:defRPr sz="3200">
                <a:solidFill>
                  <a:schemeClr val="lt1"/>
                </a:solidFill>
                <a:latin typeface="Roboto"/>
                <a:ea typeface="Roboto"/>
                <a:cs typeface="Roboto"/>
                <a:sym typeface="Roboto"/>
              </a:defRPr>
            </a:lvl7pPr>
            <a:lvl8pPr lvl="7" rtl="0">
              <a:spcBef>
                <a:spcPts val="0"/>
              </a:spcBef>
              <a:buClr>
                <a:schemeClr val="lt1"/>
              </a:buClr>
              <a:buSzPct val="100000"/>
              <a:buFont typeface="Roboto"/>
              <a:buNone/>
              <a:defRPr sz="3200">
                <a:solidFill>
                  <a:schemeClr val="lt1"/>
                </a:solidFill>
                <a:latin typeface="Roboto"/>
                <a:ea typeface="Roboto"/>
                <a:cs typeface="Roboto"/>
                <a:sym typeface="Roboto"/>
              </a:defRPr>
            </a:lvl8pPr>
            <a:lvl9pPr lvl="8" rtl="0">
              <a:spcBef>
                <a:spcPts val="0"/>
              </a:spcBef>
              <a:buClr>
                <a:schemeClr val="lt1"/>
              </a:buClr>
              <a:buSzPct val="100000"/>
              <a:buFont typeface="Roboto"/>
              <a:buNone/>
              <a:defRPr sz="3200">
                <a:solidFill>
                  <a:schemeClr val="lt1"/>
                </a:solidFill>
                <a:latin typeface="Roboto"/>
                <a:ea typeface="Roboto"/>
                <a:cs typeface="Roboto"/>
                <a:sym typeface="Roboto"/>
              </a:defRPr>
            </a:lvl9pPr>
          </a:lstStyle>
          <a:p>
            <a:r>
              <a:rPr lang="en-US" sz="1800" dirty="0">
                <a:solidFill>
                  <a:schemeClr val="dk1"/>
                </a:solidFill>
              </a:rPr>
              <a:t>Interactions using the mouse</a:t>
            </a:r>
            <a:endParaRPr lang="en" sz="1800" dirty="0">
              <a:solidFill>
                <a:schemeClr val="dk1"/>
              </a:solidFill>
            </a:endParaRPr>
          </a:p>
        </p:txBody>
      </p:sp>
      <p:sp>
        <p:nvSpPr>
          <p:cNvPr id="20" name="Shape 186">
            <a:extLst>
              <a:ext uri="{FF2B5EF4-FFF2-40B4-BE49-F238E27FC236}">
                <a16:creationId xmlns:a16="http://schemas.microsoft.com/office/drawing/2014/main" id="{C1D83458-FBB3-41E4-BD58-D671EDC36F40}"/>
              </a:ext>
            </a:extLst>
          </p:cNvPr>
          <p:cNvSpPr txBox="1">
            <a:spLocks/>
          </p:cNvSpPr>
          <p:nvPr/>
        </p:nvSpPr>
        <p:spPr>
          <a:xfrm>
            <a:off x="6324602" y="2450250"/>
            <a:ext cx="2438398" cy="578700"/>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1600"/>
              </a:spcAft>
              <a:buClr>
                <a:srgbClr val="434343"/>
              </a:buClr>
              <a:buSzPct val="100000"/>
              <a:buFont typeface="Calibri"/>
              <a:buNone/>
              <a:defRPr sz="2000" b="0" i="0" u="none" strike="noStrike" cap="none">
                <a:solidFill>
                  <a:srgbClr val="434343"/>
                </a:solidFill>
                <a:latin typeface="Calibri"/>
                <a:ea typeface="Calibri"/>
                <a:cs typeface="Calibri"/>
                <a:sym typeface="Calibri"/>
              </a:defRPr>
            </a:lvl1pPr>
            <a:lvl2pPr marR="0" lvl="1" algn="l" rtl="0">
              <a:lnSpc>
                <a:spcPct val="115000"/>
              </a:lnSpc>
              <a:spcBef>
                <a:spcPts val="0"/>
              </a:spcBef>
              <a:spcAft>
                <a:spcPts val="1600"/>
              </a:spcAft>
              <a:buClr>
                <a:srgbClr val="434343"/>
              </a:buClr>
              <a:buSzPct val="100000"/>
              <a:buFont typeface="Calibri"/>
              <a:buNone/>
              <a:defRPr sz="1800" b="0" i="0" u="none" strike="noStrike" cap="none">
                <a:solidFill>
                  <a:srgbClr val="434343"/>
                </a:solidFill>
                <a:latin typeface="Calibri"/>
                <a:ea typeface="Calibri"/>
                <a:cs typeface="Calibri"/>
                <a:sym typeface="Calibri"/>
              </a:defRPr>
            </a:lvl2pPr>
            <a:lvl3pPr marR="0" lvl="2" algn="l" rtl="0">
              <a:lnSpc>
                <a:spcPct val="115000"/>
              </a:lnSpc>
              <a:spcBef>
                <a:spcPts val="0"/>
              </a:spcBef>
              <a:spcAft>
                <a:spcPts val="1600"/>
              </a:spcAft>
              <a:buClr>
                <a:srgbClr val="434343"/>
              </a:buClr>
              <a:buSzPct val="100000"/>
              <a:buFont typeface="Calibri"/>
              <a:buNone/>
              <a:defRPr sz="1600" b="0" i="0" u="none" strike="noStrike" cap="none">
                <a:solidFill>
                  <a:srgbClr val="434343"/>
                </a:solidFill>
                <a:latin typeface="Calibri"/>
                <a:ea typeface="Calibri"/>
                <a:cs typeface="Calibri"/>
                <a:sym typeface="Calibri"/>
              </a:defRPr>
            </a:lvl3pPr>
            <a:lvl4pPr marR="0" lvl="3" algn="l" rtl="0">
              <a:lnSpc>
                <a:spcPct val="115000"/>
              </a:lnSpc>
              <a:spcBef>
                <a:spcPts val="0"/>
              </a:spcBef>
              <a:spcAft>
                <a:spcPts val="1600"/>
              </a:spcAft>
              <a:buClr>
                <a:srgbClr val="434343"/>
              </a:buClr>
              <a:buFont typeface="Calibri"/>
              <a:buNone/>
              <a:defRPr sz="1400" b="0" i="0" u="none" strike="noStrike" cap="none">
                <a:solidFill>
                  <a:srgbClr val="434343"/>
                </a:solidFill>
                <a:latin typeface="Calibri"/>
                <a:ea typeface="Calibri"/>
                <a:cs typeface="Calibri"/>
                <a:sym typeface="Calibri"/>
              </a:defRPr>
            </a:lvl4pPr>
            <a:lvl5pPr marR="0" lvl="4" algn="l" rtl="0">
              <a:lnSpc>
                <a:spcPct val="115000"/>
              </a:lnSpc>
              <a:spcBef>
                <a:spcPts val="0"/>
              </a:spcBef>
              <a:spcAft>
                <a:spcPts val="1600"/>
              </a:spcAft>
              <a:buClr>
                <a:srgbClr val="434343"/>
              </a:buClr>
              <a:buFont typeface="Calibri"/>
              <a:buNone/>
              <a:defRPr sz="1400" b="0" i="0" u="none" strike="noStrike" cap="none">
                <a:solidFill>
                  <a:srgbClr val="434343"/>
                </a:solidFill>
                <a:latin typeface="Calibri"/>
                <a:ea typeface="Calibri"/>
                <a:cs typeface="Calibri"/>
                <a:sym typeface="Calibri"/>
              </a:defRPr>
            </a:lvl5pPr>
            <a:lvl6pPr marR="0" lvl="5" algn="l" rtl="0">
              <a:lnSpc>
                <a:spcPct val="115000"/>
              </a:lnSpc>
              <a:spcBef>
                <a:spcPts val="0"/>
              </a:spcBef>
              <a:spcAft>
                <a:spcPts val="1600"/>
              </a:spcAft>
              <a:buClr>
                <a:srgbClr val="434343"/>
              </a:buClr>
              <a:buFont typeface="Calibri"/>
              <a:buNone/>
              <a:defRPr sz="1400" b="0" i="0" u="none" strike="noStrike" cap="none">
                <a:solidFill>
                  <a:srgbClr val="434343"/>
                </a:solidFill>
                <a:latin typeface="Calibri"/>
                <a:ea typeface="Calibri"/>
                <a:cs typeface="Calibri"/>
                <a:sym typeface="Calibri"/>
              </a:defRPr>
            </a:lvl6pPr>
            <a:lvl7pPr marR="0" lvl="6" algn="l" rtl="0">
              <a:lnSpc>
                <a:spcPct val="115000"/>
              </a:lnSpc>
              <a:spcBef>
                <a:spcPts val="0"/>
              </a:spcBef>
              <a:spcAft>
                <a:spcPts val="1600"/>
              </a:spcAft>
              <a:buClr>
                <a:srgbClr val="434343"/>
              </a:buClr>
              <a:buFont typeface="Calibri"/>
              <a:buNone/>
              <a:defRPr sz="1400" b="0" i="0" u="none" strike="noStrike" cap="none">
                <a:solidFill>
                  <a:srgbClr val="434343"/>
                </a:solidFill>
                <a:latin typeface="Calibri"/>
                <a:ea typeface="Calibri"/>
                <a:cs typeface="Calibri"/>
                <a:sym typeface="Calibri"/>
              </a:defRPr>
            </a:lvl7pPr>
            <a:lvl8pPr marR="0" lvl="7" algn="l" rtl="0">
              <a:lnSpc>
                <a:spcPct val="115000"/>
              </a:lnSpc>
              <a:spcBef>
                <a:spcPts val="0"/>
              </a:spcBef>
              <a:spcAft>
                <a:spcPts val="1600"/>
              </a:spcAft>
              <a:buClr>
                <a:srgbClr val="434343"/>
              </a:buClr>
              <a:buFont typeface="Calibri"/>
              <a:buNone/>
              <a:defRPr sz="1400" b="0" i="0" u="none" strike="noStrike" cap="none">
                <a:solidFill>
                  <a:srgbClr val="434343"/>
                </a:solidFill>
                <a:latin typeface="Calibri"/>
                <a:ea typeface="Calibri"/>
                <a:cs typeface="Calibri"/>
                <a:sym typeface="Calibri"/>
              </a:defRPr>
            </a:lvl8pPr>
            <a:lvl9pPr marR="0" lvl="8" algn="l" rtl="0">
              <a:lnSpc>
                <a:spcPct val="115000"/>
              </a:lnSpc>
              <a:spcBef>
                <a:spcPts val="0"/>
              </a:spcBef>
              <a:spcAft>
                <a:spcPts val="1600"/>
              </a:spcAft>
              <a:buClr>
                <a:srgbClr val="434343"/>
              </a:buClr>
              <a:buFont typeface="Calibri"/>
              <a:buNone/>
              <a:defRPr sz="1400" b="0" i="0" u="none" strike="noStrike" cap="none">
                <a:solidFill>
                  <a:srgbClr val="434343"/>
                </a:solidFill>
                <a:latin typeface="Calibri"/>
                <a:ea typeface="Calibri"/>
                <a:cs typeface="Calibri"/>
                <a:sym typeface="Calibri"/>
              </a:defRPr>
            </a:lvl9pPr>
          </a:lstStyle>
          <a:p>
            <a:r>
              <a:rPr lang="en-US" sz="1400" dirty="0">
                <a:solidFill>
                  <a:schemeClr val="dk2"/>
                </a:solidFill>
              </a:rPr>
              <a:t>Tracking the mouse and displaying details for the visual </a:t>
            </a:r>
          </a:p>
        </p:txBody>
      </p:sp>
      <p:grpSp>
        <p:nvGrpSpPr>
          <p:cNvPr id="2" name="Shape 194"/>
          <p:cNvGrpSpPr/>
          <p:nvPr/>
        </p:nvGrpSpPr>
        <p:grpSpPr>
          <a:xfrm>
            <a:off x="383437" y="2992212"/>
            <a:ext cx="8377136" cy="667800"/>
            <a:chOff x="383437" y="2845250"/>
            <a:chExt cx="8377136" cy="667800"/>
          </a:xfrm>
        </p:grpSpPr>
        <p:sp>
          <p:nvSpPr>
            <p:cNvPr id="195" name="Shape 195"/>
            <p:cNvSpPr/>
            <p:nvPr/>
          </p:nvSpPr>
          <p:spPr>
            <a:xfrm rot="5400000">
              <a:off x="8137924" y="2890400"/>
              <a:ext cx="667800" cy="577500"/>
            </a:xfrm>
            <a:prstGeom prst="triangle">
              <a:avLst>
                <a:gd name="adj" fmla="val 50000"/>
              </a:avLst>
            </a:prstGeom>
            <a:solidFill>
              <a:srgbClr val="4285F4"/>
            </a:solidFill>
            <a:ln>
              <a:noFill/>
            </a:ln>
          </p:spPr>
          <p:txBody>
            <a:bodyPr lIns="91425" tIns="91425" rIns="91425" bIns="91425" anchor="ctr" anchorCtr="0">
              <a:noAutofit/>
            </a:bodyPr>
            <a:lstStyle/>
            <a:p>
              <a:pPr lvl="0">
                <a:spcBef>
                  <a:spcPts val="0"/>
                </a:spcBef>
                <a:buNone/>
              </a:pPr>
              <a:endParaRPr/>
            </a:p>
          </p:txBody>
        </p:sp>
        <p:sp>
          <p:nvSpPr>
            <p:cNvPr id="196" name="Shape 196"/>
            <p:cNvSpPr/>
            <p:nvPr/>
          </p:nvSpPr>
          <p:spPr>
            <a:xfrm>
              <a:off x="383437" y="3057650"/>
              <a:ext cx="7904700" cy="243000"/>
            </a:xfrm>
            <a:prstGeom prst="rect">
              <a:avLst/>
            </a:prstGeom>
            <a:solidFill>
              <a:srgbClr val="4285F4"/>
            </a:solidFill>
            <a:ln>
              <a:noFill/>
            </a:ln>
          </p:spPr>
          <p:txBody>
            <a:bodyPr lIns="91425" tIns="91425" rIns="91425" bIns="91425" anchor="ctr" anchorCtr="0">
              <a:noAutofit/>
            </a:bodyPr>
            <a:lstStyle/>
            <a:p>
              <a:pPr lvl="0">
                <a:spcBef>
                  <a:spcPts val="0"/>
                </a:spcBef>
                <a:buNone/>
              </a:pPr>
              <a:endParaRPr/>
            </a:p>
          </p:txBody>
        </p:sp>
      </p:grpSp>
    </p:spTree>
    <p:extLst>
      <p:ext uri="{BB962C8B-B14F-4D97-AF65-F5344CB8AC3E}">
        <p14:creationId xmlns:p14="http://schemas.microsoft.com/office/powerpoint/2010/main" val="360812798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Shape 167"/>
          <p:cNvSpPr txBox="1">
            <a:spLocks noGrp="1"/>
          </p:cNvSpPr>
          <p:nvPr>
            <p:ph type="ctrTitle"/>
          </p:nvPr>
        </p:nvSpPr>
        <p:spPr>
          <a:xfrm>
            <a:off x="390525" y="1819275"/>
            <a:ext cx="8222100" cy="933600"/>
          </a:xfrm>
          <a:prstGeom prst="rect">
            <a:avLst/>
          </a:prstGeom>
        </p:spPr>
        <p:txBody>
          <a:bodyPr lIns="91425" tIns="91425" rIns="91425" bIns="91425" anchor="b" anchorCtr="0">
            <a:noAutofit/>
          </a:bodyPr>
          <a:lstStyle/>
          <a:p>
            <a:pPr lvl="0"/>
            <a:r>
              <a:rPr lang="en-US" dirty="0">
                <a:solidFill>
                  <a:schemeClr val="bg1"/>
                </a:solidFill>
              </a:rPr>
              <a:t>Applying the GUP</a:t>
            </a:r>
            <a:endParaRPr lang="en" dirty="0"/>
          </a:p>
        </p:txBody>
      </p:sp>
      <p:sp>
        <p:nvSpPr>
          <p:cNvPr id="168" name="Shape 168"/>
          <p:cNvSpPr txBox="1">
            <a:spLocks noGrp="1"/>
          </p:cNvSpPr>
          <p:nvPr>
            <p:ph type="subTitle" idx="1"/>
          </p:nvPr>
        </p:nvSpPr>
        <p:spPr>
          <a:xfrm>
            <a:off x="390525" y="2789130"/>
            <a:ext cx="8222100" cy="432900"/>
          </a:xfrm>
          <a:prstGeom prst="rect">
            <a:avLst/>
          </a:prstGeom>
        </p:spPr>
        <p:txBody>
          <a:bodyPr lIns="91425" tIns="91425" rIns="91425" bIns="91425" anchor="t" anchorCtr="0">
            <a:noAutofit/>
          </a:bodyPr>
          <a:lstStyle/>
          <a:p>
            <a:pPr lvl="0"/>
            <a:r>
              <a:rPr lang="en-US" sz="2400" dirty="0"/>
              <a:t>Video 2.2</a:t>
            </a:r>
            <a:endParaRPr lang="en" dirty="0"/>
          </a:p>
        </p:txBody>
      </p:sp>
    </p:spTree>
    <p:extLst>
      <p:ext uri="{BB962C8B-B14F-4D97-AF65-F5344CB8AC3E}">
        <p14:creationId xmlns:p14="http://schemas.microsoft.com/office/powerpoint/2010/main" val="352046858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Shape 212"/>
          <p:cNvSpPr txBox="1">
            <a:spLocks noGrp="1"/>
          </p:cNvSpPr>
          <p:nvPr>
            <p:ph type="title"/>
          </p:nvPr>
        </p:nvSpPr>
        <p:spPr>
          <a:xfrm>
            <a:off x="98250" y="16350"/>
            <a:ext cx="8826600" cy="602700"/>
          </a:xfrm>
          <a:prstGeom prst="rect">
            <a:avLst/>
          </a:prstGeom>
        </p:spPr>
        <p:txBody>
          <a:bodyPr lIns="91425" tIns="91425" rIns="91425" bIns="91425" anchor="ctr" anchorCtr="0">
            <a:noAutofit/>
          </a:bodyPr>
          <a:lstStyle/>
          <a:p>
            <a:pPr lvl="0" rtl="0">
              <a:spcBef>
                <a:spcPts val="0"/>
              </a:spcBef>
              <a:buNone/>
            </a:pPr>
            <a:r>
              <a:rPr lang="en-US" sz="2200" dirty="0"/>
              <a:t>In this video, we are going to take a look at…</a:t>
            </a:r>
            <a:endParaRPr lang="en" sz="2200" dirty="0"/>
          </a:p>
        </p:txBody>
      </p:sp>
      <p:sp>
        <p:nvSpPr>
          <p:cNvPr id="213" name="Shape 213"/>
          <p:cNvSpPr txBox="1">
            <a:spLocks noGrp="1"/>
          </p:cNvSpPr>
          <p:nvPr>
            <p:ph type="body" idx="4294967295"/>
          </p:nvPr>
        </p:nvSpPr>
        <p:spPr>
          <a:xfrm>
            <a:off x="208750" y="888475"/>
            <a:ext cx="8716200" cy="4023300"/>
          </a:xfrm>
          <a:prstGeom prst="rect">
            <a:avLst/>
          </a:prstGeom>
        </p:spPr>
        <p:txBody>
          <a:bodyPr lIns="91425" tIns="91425" rIns="91425" bIns="91425" anchor="t" anchorCtr="0">
            <a:noAutofit/>
          </a:bodyPr>
          <a:lstStyle/>
          <a:p>
            <a:pPr marL="457200" indent="-355600">
              <a:buClr>
                <a:srgbClr val="434343"/>
              </a:buClr>
              <a:buFont typeface="Calibri"/>
              <a:buChar char="●"/>
            </a:pPr>
            <a:r>
              <a:rPr lang="en-US" sz="2000" dirty="0">
                <a:solidFill>
                  <a:srgbClr val="434343"/>
                </a:solidFill>
              </a:rPr>
              <a:t>Reconfiguring visualization code for GUP</a:t>
            </a:r>
          </a:p>
          <a:p>
            <a:pPr marL="457200" indent="-355600">
              <a:buClr>
                <a:srgbClr val="434343"/>
              </a:buClr>
              <a:buFont typeface="Calibri"/>
              <a:buChar char="●"/>
            </a:pPr>
            <a:r>
              <a:rPr lang="en-US" sz="2000" dirty="0">
                <a:solidFill>
                  <a:srgbClr val="434343"/>
                </a:solidFill>
              </a:rPr>
              <a:t>Adding a button to iterate years</a:t>
            </a:r>
          </a:p>
          <a:p>
            <a:pPr marL="457200" indent="-355600">
              <a:buClr>
                <a:srgbClr val="434343"/>
              </a:buClr>
              <a:buFont typeface="Calibri"/>
              <a:buChar char="●"/>
            </a:pPr>
            <a:r>
              <a:rPr lang="en-US" sz="2000" dirty="0">
                <a:solidFill>
                  <a:srgbClr val="434343"/>
                </a:solidFill>
              </a:rPr>
              <a:t>Implementing Enter</a:t>
            </a:r>
          </a:p>
          <a:p>
            <a:pPr marL="457200" indent="-355600">
              <a:buClr>
                <a:srgbClr val="434343"/>
              </a:buClr>
              <a:buFont typeface="Calibri"/>
              <a:buChar char="●"/>
            </a:pPr>
            <a:r>
              <a:rPr lang="en-US" sz="2000" dirty="0">
                <a:solidFill>
                  <a:srgbClr val="434343"/>
                </a:solidFill>
              </a:rPr>
              <a:t>Implementing Update</a:t>
            </a:r>
          </a:p>
          <a:p>
            <a:pPr marL="457200" indent="-355600">
              <a:buClr>
                <a:srgbClr val="434343"/>
              </a:buClr>
              <a:buFont typeface="Calibri"/>
              <a:buChar char="●"/>
            </a:pPr>
            <a:r>
              <a:rPr lang="en-US" sz="2000" dirty="0">
                <a:solidFill>
                  <a:srgbClr val="434343"/>
                </a:solidFill>
              </a:rPr>
              <a:t>Implementing Exit</a:t>
            </a:r>
          </a:p>
          <a:p>
            <a:pPr marL="101600" lvl="0" rtl="0">
              <a:spcBef>
                <a:spcPts val="0"/>
              </a:spcBef>
              <a:buClr>
                <a:srgbClr val="434343"/>
              </a:buClr>
              <a:buSzPct val="100000"/>
            </a:pPr>
            <a:endParaRPr lang="en-US" sz="2000" dirty="0">
              <a:solidFill>
                <a:srgbClr val="434343"/>
              </a:solidFill>
            </a:endParaRPr>
          </a:p>
          <a:p>
            <a:pPr marL="457200" lvl="0" indent="-355600" rtl="0">
              <a:spcBef>
                <a:spcPts val="0"/>
              </a:spcBef>
              <a:buClr>
                <a:srgbClr val="434343"/>
              </a:buClr>
              <a:buSzPct val="100000"/>
              <a:buChar char="●"/>
            </a:pPr>
            <a:endParaRPr lang="en-US" sz="2000" dirty="0">
              <a:solidFill>
                <a:srgbClr val="434343"/>
              </a:solidFill>
            </a:endParaRPr>
          </a:p>
          <a:p>
            <a:pPr marL="457200" lvl="0" indent="-355600" rtl="0">
              <a:spcBef>
                <a:spcPts val="0"/>
              </a:spcBef>
              <a:buClr>
                <a:srgbClr val="434343"/>
              </a:buClr>
              <a:buSzPct val="100000"/>
              <a:buChar char="●"/>
            </a:pPr>
            <a:endParaRPr lang="en" sz="2000" dirty="0">
              <a:solidFill>
                <a:srgbClr val="434343"/>
              </a:solidFill>
            </a:endParaRPr>
          </a:p>
        </p:txBody>
      </p:sp>
    </p:spTree>
    <p:extLst>
      <p:ext uri="{BB962C8B-B14F-4D97-AF65-F5344CB8AC3E}">
        <p14:creationId xmlns:p14="http://schemas.microsoft.com/office/powerpoint/2010/main" val="298089944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Shape 212"/>
          <p:cNvSpPr txBox="1">
            <a:spLocks noGrp="1"/>
          </p:cNvSpPr>
          <p:nvPr>
            <p:ph type="title"/>
          </p:nvPr>
        </p:nvSpPr>
        <p:spPr>
          <a:xfrm>
            <a:off x="98250" y="16350"/>
            <a:ext cx="8826600" cy="602700"/>
          </a:xfrm>
          <a:prstGeom prst="rect">
            <a:avLst/>
          </a:prstGeom>
        </p:spPr>
        <p:txBody>
          <a:bodyPr lIns="91425" tIns="91425" rIns="91425" bIns="91425" anchor="ctr" anchorCtr="0">
            <a:noAutofit/>
          </a:bodyPr>
          <a:lstStyle/>
          <a:p>
            <a:pPr lvl="0" rtl="0">
              <a:spcBef>
                <a:spcPts val="0"/>
              </a:spcBef>
              <a:buNone/>
            </a:pPr>
            <a:r>
              <a:rPr lang="en-US" sz="2200" dirty="0"/>
              <a:t>Summary</a:t>
            </a:r>
            <a:endParaRPr lang="en" sz="2200" dirty="0"/>
          </a:p>
        </p:txBody>
      </p:sp>
      <p:sp>
        <p:nvSpPr>
          <p:cNvPr id="213" name="Shape 213"/>
          <p:cNvSpPr txBox="1">
            <a:spLocks noGrp="1"/>
          </p:cNvSpPr>
          <p:nvPr>
            <p:ph type="body" idx="4294967295"/>
          </p:nvPr>
        </p:nvSpPr>
        <p:spPr>
          <a:xfrm>
            <a:off x="208750" y="888475"/>
            <a:ext cx="8716200" cy="4023300"/>
          </a:xfrm>
          <a:prstGeom prst="rect">
            <a:avLst/>
          </a:prstGeom>
        </p:spPr>
        <p:txBody>
          <a:bodyPr lIns="91425" tIns="91425" rIns="91425" bIns="91425" anchor="t" anchorCtr="0">
            <a:noAutofit/>
          </a:bodyPr>
          <a:lstStyle/>
          <a:p>
            <a:pPr marL="457200" lvl="0" indent="-355600" rtl="0">
              <a:spcBef>
                <a:spcPts val="0"/>
              </a:spcBef>
              <a:buClr>
                <a:srgbClr val="434343"/>
              </a:buClr>
              <a:buSzPct val="100000"/>
              <a:buChar char="●"/>
            </a:pPr>
            <a:r>
              <a:rPr lang="en-US" sz="2000" dirty="0">
                <a:solidFill>
                  <a:srgbClr val="434343"/>
                </a:solidFill>
              </a:rPr>
              <a:t>Learned about the general update pattern: enter, exit and update</a:t>
            </a:r>
          </a:p>
          <a:p>
            <a:pPr marL="457200" lvl="0" indent="-355600" rtl="0">
              <a:spcBef>
                <a:spcPts val="0"/>
              </a:spcBef>
              <a:buClr>
                <a:srgbClr val="434343"/>
              </a:buClr>
              <a:buSzPct val="100000"/>
              <a:buChar char="●"/>
            </a:pPr>
            <a:r>
              <a:rPr lang="en-US" sz="2000" dirty="0">
                <a:solidFill>
                  <a:srgbClr val="434343"/>
                </a:solidFill>
              </a:rPr>
              <a:t>Examined a simple example of GUP to learn the concepts</a:t>
            </a:r>
          </a:p>
          <a:p>
            <a:pPr marL="457200" lvl="0" indent="-355600" rtl="0">
              <a:spcBef>
                <a:spcPts val="0"/>
              </a:spcBef>
              <a:buClr>
                <a:srgbClr val="434343"/>
              </a:buClr>
              <a:buSzPct val="100000"/>
              <a:buChar char="●"/>
            </a:pPr>
            <a:r>
              <a:rPr lang="en-US" sz="2000" dirty="0">
                <a:solidFill>
                  <a:srgbClr val="434343"/>
                </a:solidFill>
              </a:rPr>
              <a:t>Modified our graph code to handle GUP</a:t>
            </a:r>
          </a:p>
          <a:p>
            <a:pPr marL="457200" lvl="0" indent="-355600" rtl="0">
              <a:spcBef>
                <a:spcPts val="0"/>
              </a:spcBef>
              <a:buClr>
                <a:srgbClr val="434343"/>
              </a:buClr>
              <a:buSzPct val="100000"/>
              <a:buChar char="●"/>
            </a:pPr>
            <a:r>
              <a:rPr lang="en-US" sz="2000" dirty="0">
                <a:solidFill>
                  <a:srgbClr val="434343"/>
                </a:solidFill>
              </a:rPr>
              <a:t>Made the transition between years in our visual much more efficient</a:t>
            </a:r>
          </a:p>
          <a:p>
            <a:pPr marL="457200" lvl="0" indent="-355600" rtl="0">
              <a:spcBef>
                <a:spcPts val="0"/>
              </a:spcBef>
              <a:buClr>
                <a:srgbClr val="434343"/>
              </a:buClr>
              <a:buSzPct val="100000"/>
              <a:buChar char="●"/>
            </a:pPr>
            <a:endParaRPr lang="en-US" sz="2000" dirty="0">
              <a:solidFill>
                <a:srgbClr val="434343"/>
              </a:solidFill>
            </a:endParaRPr>
          </a:p>
          <a:p>
            <a:pPr marL="457200" lvl="0" indent="-355600" rtl="0">
              <a:spcBef>
                <a:spcPts val="0"/>
              </a:spcBef>
              <a:buClr>
                <a:srgbClr val="434343"/>
              </a:buClr>
              <a:buSzPct val="100000"/>
              <a:buChar char="●"/>
            </a:pPr>
            <a:endParaRPr lang="en" sz="2000" dirty="0">
              <a:solidFill>
                <a:srgbClr val="434343"/>
              </a:solidFill>
            </a:endParaRPr>
          </a:p>
        </p:txBody>
      </p:sp>
    </p:spTree>
    <p:extLst>
      <p:ext uri="{BB962C8B-B14F-4D97-AF65-F5344CB8AC3E}">
        <p14:creationId xmlns:p14="http://schemas.microsoft.com/office/powerpoint/2010/main" val="402244926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Shape 167"/>
          <p:cNvSpPr txBox="1">
            <a:spLocks noGrp="1"/>
          </p:cNvSpPr>
          <p:nvPr>
            <p:ph type="ctrTitle"/>
          </p:nvPr>
        </p:nvSpPr>
        <p:spPr>
          <a:xfrm>
            <a:off x="390525" y="1819275"/>
            <a:ext cx="8222100" cy="933600"/>
          </a:xfrm>
          <a:prstGeom prst="rect">
            <a:avLst/>
          </a:prstGeom>
        </p:spPr>
        <p:txBody>
          <a:bodyPr lIns="91425" tIns="91425" rIns="91425" bIns="91425" anchor="b" anchorCtr="0">
            <a:noAutofit/>
          </a:bodyPr>
          <a:lstStyle/>
          <a:p>
            <a:r>
              <a:rPr lang="en-US" dirty="0">
                <a:solidFill>
                  <a:schemeClr val="bg1"/>
                </a:solidFill>
              </a:rPr>
              <a:t>Next Section</a:t>
            </a:r>
            <a:endParaRPr lang="en" dirty="0">
              <a:solidFill>
                <a:schemeClr val="bg1"/>
              </a:solidFill>
            </a:endParaRPr>
          </a:p>
        </p:txBody>
      </p:sp>
      <p:sp>
        <p:nvSpPr>
          <p:cNvPr id="168" name="Shape 168"/>
          <p:cNvSpPr txBox="1">
            <a:spLocks noGrp="1"/>
          </p:cNvSpPr>
          <p:nvPr>
            <p:ph type="subTitle" idx="1"/>
          </p:nvPr>
        </p:nvSpPr>
        <p:spPr>
          <a:xfrm>
            <a:off x="390525" y="2789130"/>
            <a:ext cx="8222100" cy="432900"/>
          </a:xfrm>
          <a:prstGeom prst="rect">
            <a:avLst/>
          </a:prstGeom>
        </p:spPr>
        <p:txBody>
          <a:bodyPr lIns="91425" tIns="91425" rIns="91425" bIns="91425" anchor="t" anchorCtr="0">
            <a:noAutofit/>
          </a:bodyPr>
          <a:lstStyle/>
          <a:p>
            <a:pPr lvl="0"/>
            <a:r>
              <a:rPr lang="en-US" sz="2400" dirty="0"/>
              <a:t>Simple interactive animation</a:t>
            </a:r>
            <a:endParaRPr lang="en" dirty="0"/>
          </a:p>
        </p:txBody>
      </p:sp>
    </p:spTree>
    <p:extLst>
      <p:ext uri="{BB962C8B-B14F-4D97-AF65-F5344CB8AC3E}">
        <p14:creationId xmlns:p14="http://schemas.microsoft.com/office/powerpoint/2010/main" val="62511798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Shape 167"/>
          <p:cNvSpPr txBox="1">
            <a:spLocks noGrp="1"/>
          </p:cNvSpPr>
          <p:nvPr>
            <p:ph type="ctrTitle"/>
          </p:nvPr>
        </p:nvSpPr>
        <p:spPr>
          <a:xfrm>
            <a:off x="390525" y="1819275"/>
            <a:ext cx="8222100" cy="933600"/>
          </a:xfrm>
          <a:prstGeom prst="rect">
            <a:avLst/>
          </a:prstGeom>
        </p:spPr>
        <p:txBody>
          <a:bodyPr lIns="91425" tIns="91425" rIns="91425" bIns="91425" anchor="b" anchorCtr="0">
            <a:noAutofit/>
          </a:bodyPr>
          <a:lstStyle/>
          <a:p>
            <a:pPr lvl="0"/>
            <a:r>
              <a:rPr lang="en-US" dirty="0"/>
              <a:t>Simple interactive animation</a:t>
            </a:r>
            <a:endParaRPr lang="en" dirty="0"/>
          </a:p>
        </p:txBody>
      </p:sp>
      <p:sp>
        <p:nvSpPr>
          <p:cNvPr id="168" name="Shape 168"/>
          <p:cNvSpPr txBox="1">
            <a:spLocks noGrp="1"/>
          </p:cNvSpPr>
          <p:nvPr>
            <p:ph type="subTitle" idx="1"/>
          </p:nvPr>
        </p:nvSpPr>
        <p:spPr>
          <a:xfrm>
            <a:off x="390525" y="2789130"/>
            <a:ext cx="8222100" cy="432900"/>
          </a:xfrm>
          <a:prstGeom prst="rect">
            <a:avLst/>
          </a:prstGeom>
        </p:spPr>
        <p:txBody>
          <a:bodyPr lIns="91425" tIns="91425" rIns="91425" bIns="91425" anchor="t" anchorCtr="0">
            <a:noAutofit/>
          </a:bodyPr>
          <a:lstStyle/>
          <a:p>
            <a:pPr lvl="0"/>
            <a:r>
              <a:rPr lang="en-US" sz="2400" dirty="0"/>
              <a:t>Section 3</a:t>
            </a:r>
            <a:endParaRPr lang="en" dirty="0"/>
          </a:p>
        </p:txBody>
      </p:sp>
    </p:spTree>
    <p:extLst>
      <p:ext uri="{BB962C8B-B14F-4D97-AF65-F5344CB8AC3E}">
        <p14:creationId xmlns:p14="http://schemas.microsoft.com/office/powerpoint/2010/main" val="297252355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cxnSp>
        <p:nvCxnSpPr>
          <p:cNvPr id="181" name="Shape 181"/>
          <p:cNvCxnSpPr/>
          <p:nvPr/>
        </p:nvCxnSpPr>
        <p:spPr>
          <a:xfrm>
            <a:off x="4419600" y="3326112"/>
            <a:ext cx="0" cy="667800"/>
          </a:xfrm>
          <a:prstGeom prst="straightConnector1">
            <a:avLst/>
          </a:prstGeom>
          <a:noFill/>
          <a:ln w="9525" cap="flat" cmpd="sng">
            <a:solidFill>
              <a:schemeClr val="dk2"/>
            </a:solidFill>
            <a:prstDash val="solid"/>
            <a:round/>
            <a:headEnd type="none" w="lg" len="lg"/>
            <a:tailEnd type="oval" w="lg" len="lg"/>
          </a:ln>
        </p:spPr>
      </p:cxnSp>
      <p:sp>
        <p:nvSpPr>
          <p:cNvPr id="193" name="Shape 193"/>
          <p:cNvSpPr txBox="1">
            <a:spLocks noGrp="1"/>
          </p:cNvSpPr>
          <p:nvPr>
            <p:ph type="title"/>
          </p:nvPr>
        </p:nvSpPr>
        <p:spPr>
          <a:xfrm>
            <a:off x="471900" y="738725"/>
            <a:ext cx="8222100" cy="767700"/>
          </a:xfrm>
          <a:prstGeom prst="rect">
            <a:avLst/>
          </a:prstGeom>
        </p:spPr>
        <p:txBody>
          <a:bodyPr lIns="91425" tIns="91425" rIns="91425" bIns="91425" anchor="b" anchorCtr="0">
            <a:noAutofit/>
          </a:bodyPr>
          <a:lstStyle/>
          <a:p>
            <a:pPr lvl="0" rtl="0">
              <a:spcBef>
                <a:spcPts val="0"/>
              </a:spcBef>
              <a:buNone/>
            </a:pPr>
            <a:r>
              <a:rPr lang="en" dirty="0"/>
              <a:t>What We’ll Learn</a:t>
            </a:r>
          </a:p>
        </p:txBody>
      </p:sp>
      <p:sp>
        <p:nvSpPr>
          <p:cNvPr id="42" name="Shape 185">
            <a:extLst>
              <a:ext uri="{FF2B5EF4-FFF2-40B4-BE49-F238E27FC236}">
                <a16:creationId xmlns:a16="http://schemas.microsoft.com/office/drawing/2014/main" id="{ECAEEEAD-7809-463C-B5C1-0BE2E0B4800D}"/>
              </a:ext>
            </a:extLst>
          </p:cNvPr>
          <p:cNvSpPr txBox="1">
            <a:spLocks/>
          </p:cNvSpPr>
          <p:nvPr/>
        </p:nvSpPr>
        <p:spPr>
          <a:xfrm>
            <a:off x="4572003" y="3837791"/>
            <a:ext cx="3809997" cy="392100"/>
          </a:xfrm>
          <a:prstGeom prst="rect">
            <a:avLst/>
          </a:prstGeom>
          <a:noFill/>
          <a:ln>
            <a:noFill/>
          </a:ln>
        </p:spPr>
        <p:txBody>
          <a:bodyPr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ct val="100000"/>
              <a:buFont typeface="Calibri"/>
              <a:buNone/>
              <a:defRPr sz="3200" b="0" i="0" u="none" strike="noStrike" cap="none">
                <a:solidFill>
                  <a:schemeClr val="lt1"/>
                </a:solidFill>
                <a:latin typeface="Calibri"/>
                <a:ea typeface="Calibri"/>
                <a:cs typeface="Calibri"/>
                <a:sym typeface="Calibri"/>
              </a:defRPr>
            </a:lvl1pPr>
            <a:lvl2pPr lvl="1" rtl="0">
              <a:spcBef>
                <a:spcPts val="0"/>
              </a:spcBef>
              <a:buClr>
                <a:schemeClr val="lt1"/>
              </a:buClr>
              <a:buSzPct val="100000"/>
              <a:buFont typeface="Roboto"/>
              <a:buNone/>
              <a:defRPr sz="3200">
                <a:solidFill>
                  <a:schemeClr val="lt1"/>
                </a:solidFill>
                <a:latin typeface="Roboto"/>
                <a:ea typeface="Roboto"/>
                <a:cs typeface="Roboto"/>
                <a:sym typeface="Roboto"/>
              </a:defRPr>
            </a:lvl2pPr>
            <a:lvl3pPr lvl="2" rtl="0">
              <a:spcBef>
                <a:spcPts val="0"/>
              </a:spcBef>
              <a:buClr>
                <a:schemeClr val="lt1"/>
              </a:buClr>
              <a:buSzPct val="100000"/>
              <a:buFont typeface="Roboto"/>
              <a:buNone/>
              <a:defRPr sz="3200">
                <a:solidFill>
                  <a:schemeClr val="lt1"/>
                </a:solidFill>
                <a:latin typeface="Roboto"/>
                <a:ea typeface="Roboto"/>
                <a:cs typeface="Roboto"/>
                <a:sym typeface="Roboto"/>
              </a:defRPr>
            </a:lvl3pPr>
            <a:lvl4pPr lvl="3" rtl="0">
              <a:spcBef>
                <a:spcPts val="0"/>
              </a:spcBef>
              <a:buClr>
                <a:schemeClr val="lt1"/>
              </a:buClr>
              <a:buSzPct val="100000"/>
              <a:buFont typeface="Roboto"/>
              <a:buNone/>
              <a:defRPr sz="3200">
                <a:solidFill>
                  <a:schemeClr val="lt1"/>
                </a:solidFill>
                <a:latin typeface="Roboto"/>
                <a:ea typeface="Roboto"/>
                <a:cs typeface="Roboto"/>
                <a:sym typeface="Roboto"/>
              </a:defRPr>
            </a:lvl4pPr>
            <a:lvl5pPr lvl="4" rtl="0">
              <a:spcBef>
                <a:spcPts val="0"/>
              </a:spcBef>
              <a:buClr>
                <a:schemeClr val="lt1"/>
              </a:buClr>
              <a:buSzPct val="100000"/>
              <a:buFont typeface="Roboto"/>
              <a:buNone/>
              <a:defRPr sz="3200">
                <a:solidFill>
                  <a:schemeClr val="lt1"/>
                </a:solidFill>
                <a:latin typeface="Roboto"/>
                <a:ea typeface="Roboto"/>
                <a:cs typeface="Roboto"/>
                <a:sym typeface="Roboto"/>
              </a:defRPr>
            </a:lvl5pPr>
            <a:lvl6pPr lvl="5" rtl="0">
              <a:spcBef>
                <a:spcPts val="0"/>
              </a:spcBef>
              <a:buClr>
                <a:schemeClr val="lt1"/>
              </a:buClr>
              <a:buSzPct val="100000"/>
              <a:buFont typeface="Roboto"/>
              <a:buNone/>
              <a:defRPr sz="3200">
                <a:solidFill>
                  <a:schemeClr val="lt1"/>
                </a:solidFill>
                <a:latin typeface="Roboto"/>
                <a:ea typeface="Roboto"/>
                <a:cs typeface="Roboto"/>
                <a:sym typeface="Roboto"/>
              </a:defRPr>
            </a:lvl6pPr>
            <a:lvl7pPr lvl="6" rtl="0">
              <a:spcBef>
                <a:spcPts val="0"/>
              </a:spcBef>
              <a:buClr>
                <a:schemeClr val="lt1"/>
              </a:buClr>
              <a:buSzPct val="100000"/>
              <a:buFont typeface="Roboto"/>
              <a:buNone/>
              <a:defRPr sz="3200">
                <a:solidFill>
                  <a:schemeClr val="lt1"/>
                </a:solidFill>
                <a:latin typeface="Roboto"/>
                <a:ea typeface="Roboto"/>
                <a:cs typeface="Roboto"/>
                <a:sym typeface="Roboto"/>
              </a:defRPr>
            </a:lvl7pPr>
            <a:lvl8pPr lvl="7" rtl="0">
              <a:spcBef>
                <a:spcPts val="0"/>
              </a:spcBef>
              <a:buClr>
                <a:schemeClr val="lt1"/>
              </a:buClr>
              <a:buSzPct val="100000"/>
              <a:buFont typeface="Roboto"/>
              <a:buNone/>
              <a:defRPr sz="3200">
                <a:solidFill>
                  <a:schemeClr val="lt1"/>
                </a:solidFill>
                <a:latin typeface="Roboto"/>
                <a:ea typeface="Roboto"/>
                <a:cs typeface="Roboto"/>
                <a:sym typeface="Roboto"/>
              </a:defRPr>
            </a:lvl8pPr>
            <a:lvl9pPr lvl="8" rtl="0">
              <a:spcBef>
                <a:spcPts val="0"/>
              </a:spcBef>
              <a:buClr>
                <a:schemeClr val="lt1"/>
              </a:buClr>
              <a:buSzPct val="100000"/>
              <a:buFont typeface="Roboto"/>
              <a:buNone/>
              <a:defRPr sz="3200">
                <a:solidFill>
                  <a:schemeClr val="lt1"/>
                </a:solidFill>
                <a:latin typeface="Roboto"/>
                <a:ea typeface="Roboto"/>
                <a:cs typeface="Roboto"/>
                <a:sym typeface="Roboto"/>
              </a:defRPr>
            </a:lvl9pPr>
          </a:lstStyle>
          <a:p>
            <a:r>
              <a:rPr lang="en-US" sz="1800" dirty="0">
                <a:solidFill>
                  <a:schemeClr val="dk1"/>
                </a:solidFill>
              </a:rPr>
              <a:t>Using a slider to select years</a:t>
            </a:r>
            <a:endParaRPr lang="en" sz="1800" dirty="0">
              <a:solidFill>
                <a:schemeClr val="dk1"/>
              </a:solidFill>
            </a:endParaRPr>
          </a:p>
        </p:txBody>
      </p:sp>
      <p:sp>
        <p:nvSpPr>
          <p:cNvPr id="43" name="Shape 186">
            <a:extLst>
              <a:ext uri="{FF2B5EF4-FFF2-40B4-BE49-F238E27FC236}">
                <a16:creationId xmlns:a16="http://schemas.microsoft.com/office/drawing/2014/main" id="{28E7DA62-08F8-4F6A-8BC6-EAC1A6658364}"/>
              </a:ext>
            </a:extLst>
          </p:cNvPr>
          <p:cNvSpPr txBox="1">
            <a:spLocks/>
          </p:cNvSpPr>
          <p:nvPr/>
        </p:nvSpPr>
        <p:spPr>
          <a:xfrm>
            <a:off x="4572003" y="4141984"/>
            <a:ext cx="3428998" cy="578700"/>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1600"/>
              </a:spcAft>
              <a:buClr>
                <a:srgbClr val="434343"/>
              </a:buClr>
              <a:buSzPct val="100000"/>
              <a:buFont typeface="Calibri"/>
              <a:buNone/>
              <a:defRPr sz="2000" b="0" i="0" u="none" strike="noStrike" cap="none">
                <a:solidFill>
                  <a:srgbClr val="434343"/>
                </a:solidFill>
                <a:latin typeface="Calibri"/>
                <a:ea typeface="Calibri"/>
                <a:cs typeface="Calibri"/>
                <a:sym typeface="Calibri"/>
              </a:defRPr>
            </a:lvl1pPr>
            <a:lvl2pPr marR="0" lvl="1" algn="l" rtl="0">
              <a:lnSpc>
                <a:spcPct val="115000"/>
              </a:lnSpc>
              <a:spcBef>
                <a:spcPts val="0"/>
              </a:spcBef>
              <a:spcAft>
                <a:spcPts val="1600"/>
              </a:spcAft>
              <a:buClr>
                <a:srgbClr val="434343"/>
              </a:buClr>
              <a:buSzPct val="100000"/>
              <a:buFont typeface="Calibri"/>
              <a:buNone/>
              <a:defRPr sz="1800" b="0" i="0" u="none" strike="noStrike" cap="none">
                <a:solidFill>
                  <a:srgbClr val="434343"/>
                </a:solidFill>
                <a:latin typeface="Calibri"/>
                <a:ea typeface="Calibri"/>
                <a:cs typeface="Calibri"/>
                <a:sym typeface="Calibri"/>
              </a:defRPr>
            </a:lvl2pPr>
            <a:lvl3pPr marR="0" lvl="2" algn="l" rtl="0">
              <a:lnSpc>
                <a:spcPct val="115000"/>
              </a:lnSpc>
              <a:spcBef>
                <a:spcPts val="0"/>
              </a:spcBef>
              <a:spcAft>
                <a:spcPts val="1600"/>
              </a:spcAft>
              <a:buClr>
                <a:srgbClr val="434343"/>
              </a:buClr>
              <a:buSzPct val="100000"/>
              <a:buFont typeface="Calibri"/>
              <a:buNone/>
              <a:defRPr sz="1600" b="0" i="0" u="none" strike="noStrike" cap="none">
                <a:solidFill>
                  <a:srgbClr val="434343"/>
                </a:solidFill>
                <a:latin typeface="Calibri"/>
                <a:ea typeface="Calibri"/>
                <a:cs typeface="Calibri"/>
                <a:sym typeface="Calibri"/>
              </a:defRPr>
            </a:lvl3pPr>
            <a:lvl4pPr marR="0" lvl="3" algn="l" rtl="0">
              <a:lnSpc>
                <a:spcPct val="115000"/>
              </a:lnSpc>
              <a:spcBef>
                <a:spcPts val="0"/>
              </a:spcBef>
              <a:spcAft>
                <a:spcPts val="1600"/>
              </a:spcAft>
              <a:buClr>
                <a:srgbClr val="434343"/>
              </a:buClr>
              <a:buFont typeface="Calibri"/>
              <a:buNone/>
              <a:defRPr sz="1400" b="0" i="0" u="none" strike="noStrike" cap="none">
                <a:solidFill>
                  <a:srgbClr val="434343"/>
                </a:solidFill>
                <a:latin typeface="Calibri"/>
                <a:ea typeface="Calibri"/>
                <a:cs typeface="Calibri"/>
                <a:sym typeface="Calibri"/>
              </a:defRPr>
            </a:lvl4pPr>
            <a:lvl5pPr marR="0" lvl="4" algn="l" rtl="0">
              <a:lnSpc>
                <a:spcPct val="115000"/>
              </a:lnSpc>
              <a:spcBef>
                <a:spcPts val="0"/>
              </a:spcBef>
              <a:spcAft>
                <a:spcPts val="1600"/>
              </a:spcAft>
              <a:buClr>
                <a:srgbClr val="434343"/>
              </a:buClr>
              <a:buFont typeface="Calibri"/>
              <a:buNone/>
              <a:defRPr sz="1400" b="0" i="0" u="none" strike="noStrike" cap="none">
                <a:solidFill>
                  <a:srgbClr val="434343"/>
                </a:solidFill>
                <a:latin typeface="Calibri"/>
                <a:ea typeface="Calibri"/>
                <a:cs typeface="Calibri"/>
                <a:sym typeface="Calibri"/>
              </a:defRPr>
            </a:lvl5pPr>
            <a:lvl6pPr marR="0" lvl="5" algn="l" rtl="0">
              <a:lnSpc>
                <a:spcPct val="115000"/>
              </a:lnSpc>
              <a:spcBef>
                <a:spcPts val="0"/>
              </a:spcBef>
              <a:spcAft>
                <a:spcPts val="1600"/>
              </a:spcAft>
              <a:buClr>
                <a:srgbClr val="434343"/>
              </a:buClr>
              <a:buFont typeface="Calibri"/>
              <a:buNone/>
              <a:defRPr sz="1400" b="0" i="0" u="none" strike="noStrike" cap="none">
                <a:solidFill>
                  <a:srgbClr val="434343"/>
                </a:solidFill>
                <a:latin typeface="Calibri"/>
                <a:ea typeface="Calibri"/>
                <a:cs typeface="Calibri"/>
                <a:sym typeface="Calibri"/>
              </a:defRPr>
            </a:lvl6pPr>
            <a:lvl7pPr marR="0" lvl="6" algn="l" rtl="0">
              <a:lnSpc>
                <a:spcPct val="115000"/>
              </a:lnSpc>
              <a:spcBef>
                <a:spcPts val="0"/>
              </a:spcBef>
              <a:spcAft>
                <a:spcPts val="1600"/>
              </a:spcAft>
              <a:buClr>
                <a:srgbClr val="434343"/>
              </a:buClr>
              <a:buFont typeface="Calibri"/>
              <a:buNone/>
              <a:defRPr sz="1400" b="0" i="0" u="none" strike="noStrike" cap="none">
                <a:solidFill>
                  <a:srgbClr val="434343"/>
                </a:solidFill>
                <a:latin typeface="Calibri"/>
                <a:ea typeface="Calibri"/>
                <a:cs typeface="Calibri"/>
                <a:sym typeface="Calibri"/>
              </a:defRPr>
            </a:lvl7pPr>
            <a:lvl8pPr marR="0" lvl="7" algn="l" rtl="0">
              <a:lnSpc>
                <a:spcPct val="115000"/>
              </a:lnSpc>
              <a:spcBef>
                <a:spcPts val="0"/>
              </a:spcBef>
              <a:spcAft>
                <a:spcPts val="1600"/>
              </a:spcAft>
              <a:buClr>
                <a:srgbClr val="434343"/>
              </a:buClr>
              <a:buFont typeface="Calibri"/>
              <a:buNone/>
              <a:defRPr sz="1400" b="0" i="0" u="none" strike="noStrike" cap="none">
                <a:solidFill>
                  <a:srgbClr val="434343"/>
                </a:solidFill>
                <a:latin typeface="Calibri"/>
                <a:ea typeface="Calibri"/>
                <a:cs typeface="Calibri"/>
                <a:sym typeface="Calibri"/>
              </a:defRPr>
            </a:lvl8pPr>
            <a:lvl9pPr marR="0" lvl="8" algn="l" rtl="0">
              <a:lnSpc>
                <a:spcPct val="115000"/>
              </a:lnSpc>
              <a:spcBef>
                <a:spcPts val="0"/>
              </a:spcBef>
              <a:spcAft>
                <a:spcPts val="1600"/>
              </a:spcAft>
              <a:buClr>
                <a:srgbClr val="434343"/>
              </a:buClr>
              <a:buFont typeface="Calibri"/>
              <a:buNone/>
              <a:defRPr sz="1400" b="0" i="0" u="none" strike="noStrike" cap="none">
                <a:solidFill>
                  <a:srgbClr val="434343"/>
                </a:solidFill>
                <a:latin typeface="Calibri"/>
                <a:ea typeface="Calibri"/>
                <a:cs typeface="Calibri"/>
                <a:sym typeface="Calibri"/>
              </a:defRPr>
            </a:lvl9pPr>
          </a:lstStyle>
          <a:p>
            <a:r>
              <a:rPr lang="en-US" sz="1400" dirty="0">
                <a:solidFill>
                  <a:schemeClr val="dk2"/>
                </a:solidFill>
              </a:rPr>
              <a:t>Creating an HTML slider to allow interactive selection of year </a:t>
            </a:r>
          </a:p>
        </p:txBody>
      </p:sp>
      <p:grpSp>
        <p:nvGrpSpPr>
          <p:cNvPr id="2" name="Shape 194"/>
          <p:cNvGrpSpPr/>
          <p:nvPr/>
        </p:nvGrpSpPr>
        <p:grpSpPr>
          <a:xfrm>
            <a:off x="383437" y="2992212"/>
            <a:ext cx="8377136" cy="667800"/>
            <a:chOff x="383437" y="2845250"/>
            <a:chExt cx="8377136" cy="667800"/>
          </a:xfrm>
        </p:grpSpPr>
        <p:sp>
          <p:nvSpPr>
            <p:cNvPr id="195" name="Shape 195"/>
            <p:cNvSpPr/>
            <p:nvPr/>
          </p:nvSpPr>
          <p:spPr>
            <a:xfrm rot="5400000">
              <a:off x="8137924" y="2890400"/>
              <a:ext cx="667800" cy="577500"/>
            </a:xfrm>
            <a:prstGeom prst="triangle">
              <a:avLst>
                <a:gd name="adj" fmla="val 50000"/>
              </a:avLst>
            </a:prstGeom>
            <a:solidFill>
              <a:srgbClr val="4285F4"/>
            </a:solidFill>
            <a:ln>
              <a:noFill/>
            </a:ln>
          </p:spPr>
          <p:txBody>
            <a:bodyPr lIns="91425" tIns="91425" rIns="91425" bIns="91425" anchor="ctr" anchorCtr="0">
              <a:noAutofit/>
            </a:bodyPr>
            <a:lstStyle/>
            <a:p>
              <a:pPr lvl="0">
                <a:spcBef>
                  <a:spcPts val="0"/>
                </a:spcBef>
                <a:buNone/>
              </a:pPr>
              <a:endParaRPr/>
            </a:p>
          </p:txBody>
        </p:sp>
        <p:sp>
          <p:nvSpPr>
            <p:cNvPr id="196" name="Shape 196"/>
            <p:cNvSpPr/>
            <p:nvPr/>
          </p:nvSpPr>
          <p:spPr>
            <a:xfrm>
              <a:off x="383437" y="3057650"/>
              <a:ext cx="7904700" cy="243000"/>
            </a:xfrm>
            <a:prstGeom prst="rect">
              <a:avLst/>
            </a:prstGeom>
            <a:solidFill>
              <a:srgbClr val="4285F4"/>
            </a:solidFill>
            <a:ln>
              <a:noFill/>
            </a:ln>
          </p:spPr>
          <p:txBody>
            <a:bodyPr lIns="91425" tIns="91425" rIns="91425" bIns="91425" anchor="ctr" anchorCtr="0">
              <a:noAutofit/>
            </a:bodyPr>
            <a:lstStyle/>
            <a:p>
              <a:pPr lvl="0">
                <a:spcBef>
                  <a:spcPts val="0"/>
                </a:spcBef>
                <a:buNone/>
              </a:pPr>
              <a:endParaRPr/>
            </a:p>
          </p:txBody>
        </p:sp>
      </p:grpSp>
      <p:cxnSp>
        <p:nvCxnSpPr>
          <p:cNvPr id="12" name="Shape 184">
            <a:extLst>
              <a:ext uri="{FF2B5EF4-FFF2-40B4-BE49-F238E27FC236}">
                <a16:creationId xmlns:a16="http://schemas.microsoft.com/office/drawing/2014/main" id="{8852B3FC-C855-4FD1-9D6C-5C1229FD9D07}"/>
              </a:ext>
            </a:extLst>
          </p:cNvPr>
          <p:cNvCxnSpPr/>
          <p:nvPr/>
        </p:nvCxnSpPr>
        <p:spPr>
          <a:xfrm rot="10800000">
            <a:off x="609600" y="2114462"/>
            <a:ext cx="0" cy="1155600"/>
          </a:xfrm>
          <a:prstGeom prst="straightConnector1">
            <a:avLst/>
          </a:prstGeom>
          <a:noFill/>
          <a:ln w="9525" cap="flat" cmpd="sng">
            <a:solidFill>
              <a:schemeClr val="dk2"/>
            </a:solidFill>
            <a:prstDash val="solid"/>
            <a:round/>
            <a:headEnd type="none" w="lg" len="lg"/>
            <a:tailEnd type="oval" w="lg" len="lg"/>
          </a:ln>
        </p:spPr>
      </p:cxnSp>
      <p:sp>
        <p:nvSpPr>
          <p:cNvPr id="13" name="Shape 185">
            <a:extLst>
              <a:ext uri="{FF2B5EF4-FFF2-40B4-BE49-F238E27FC236}">
                <a16:creationId xmlns:a16="http://schemas.microsoft.com/office/drawing/2014/main" id="{7BA38073-55FE-46B8-8425-6A742EA3B589}"/>
              </a:ext>
            </a:extLst>
          </p:cNvPr>
          <p:cNvSpPr txBox="1">
            <a:spLocks/>
          </p:cNvSpPr>
          <p:nvPr/>
        </p:nvSpPr>
        <p:spPr>
          <a:xfrm>
            <a:off x="654209" y="1927655"/>
            <a:ext cx="3809997" cy="392100"/>
          </a:xfrm>
          <a:prstGeom prst="rect">
            <a:avLst/>
          </a:prstGeom>
          <a:noFill/>
          <a:ln>
            <a:noFill/>
          </a:ln>
        </p:spPr>
        <p:txBody>
          <a:bodyPr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ct val="100000"/>
              <a:buFont typeface="Calibri"/>
              <a:buNone/>
              <a:defRPr sz="3200" b="0" i="0" u="none" strike="noStrike" cap="none">
                <a:solidFill>
                  <a:schemeClr val="lt1"/>
                </a:solidFill>
                <a:latin typeface="Calibri"/>
                <a:ea typeface="Calibri"/>
                <a:cs typeface="Calibri"/>
                <a:sym typeface="Calibri"/>
              </a:defRPr>
            </a:lvl1pPr>
            <a:lvl2pPr lvl="1" rtl="0">
              <a:spcBef>
                <a:spcPts val="0"/>
              </a:spcBef>
              <a:buClr>
                <a:schemeClr val="lt1"/>
              </a:buClr>
              <a:buSzPct val="100000"/>
              <a:buFont typeface="Roboto"/>
              <a:buNone/>
              <a:defRPr sz="3200">
                <a:solidFill>
                  <a:schemeClr val="lt1"/>
                </a:solidFill>
                <a:latin typeface="Roboto"/>
                <a:ea typeface="Roboto"/>
                <a:cs typeface="Roboto"/>
                <a:sym typeface="Roboto"/>
              </a:defRPr>
            </a:lvl2pPr>
            <a:lvl3pPr lvl="2" rtl="0">
              <a:spcBef>
                <a:spcPts val="0"/>
              </a:spcBef>
              <a:buClr>
                <a:schemeClr val="lt1"/>
              </a:buClr>
              <a:buSzPct val="100000"/>
              <a:buFont typeface="Roboto"/>
              <a:buNone/>
              <a:defRPr sz="3200">
                <a:solidFill>
                  <a:schemeClr val="lt1"/>
                </a:solidFill>
                <a:latin typeface="Roboto"/>
                <a:ea typeface="Roboto"/>
                <a:cs typeface="Roboto"/>
                <a:sym typeface="Roboto"/>
              </a:defRPr>
            </a:lvl3pPr>
            <a:lvl4pPr lvl="3" rtl="0">
              <a:spcBef>
                <a:spcPts val="0"/>
              </a:spcBef>
              <a:buClr>
                <a:schemeClr val="lt1"/>
              </a:buClr>
              <a:buSzPct val="100000"/>
              <a:buFont typeface="Roboto"/>
              <a:buNone/>
              <a:defRPr sz="3200">
                <a:solidFill>
                  <a:schemeClr val="lt1"/>
                </a:solidFill>
                <a:latin typeface="Roboto"/>
                <a:ea typeface="Roboto"/>
                <a:cs typeface="Roboto"/>
                <a:sym typeface="Roboto"/>
              </a:defRPr>
            </a:lvl4pPr>
            <a:lvl5pPr lvl="4" rtl="0">
              <a:spcBef>
                <a:spcPts val="0"/>
              </a:spcBef>
              <a:buClr>
                <a:schemeClr val="lt1"/>
              </a:buClr>
              <a:buSzPct val="100000"/>
              <a:buFont typeface="Roboto"/>
              <a:buNone/>
              <a:defRPr sz="3200">
                <a:solidFill>
                  <a:schemeClr val="lt1"/>
                </a:solidFill>
                <a:latin typeface="Roboto"/>
                <a:ea typeface="Roboto"/>
                <a:cs typeface="Roboto"/>
                <a:sym typeface="Roboto"/>
              </a:defRPr>
            </a:lvl5pPr>
            <a:lvl6pPr lvl="5" rtl="0">
              <a:spcBef>
                <a:spcPts val="0"/>
              </a:spcBef>
              <a:buClr>
                <a:schemeClr val="lt1"/>
              </a:buClr>
              <a:buSzPct val="100000"/>
              <a:buFont typeface="Roboto"/>
              <a:buNone/>
              <a:defRPr sz="3200">
                <a:solidFill>
                  <a:schemeClr val="lt1"/>
                </a:solidFill>
                <a:latin typeface="Roboto"/>
                <a:ea typeface="Roboto"/>
                <a:cs typeface="Roboto"/>
                <a:sym typeface="Roboto"/>
              </a:defRPr>
            </a:lvl6pPr>
            <a:lvl7pPr lvl="6" rtl="0">
              <a:spcBef>
                <a:spcPts val="0"/>
              </a:spcBef>
              <a:buClr>
                <a:schemeClr val="lt1"/>
              </a:buClr>
              <a:buSzPct val="100000"/>
              <a:buFont typeface="Roboto"/>
              <a:buNone/>
              <a:defRPr sz="3200">
                <a:solidFill>
                  <a:schemeClr val="lt1"/>
                </a:solidFill>
                <a:latin typeface="Roboto"/>
                <a:ea typeface="Roboto"/>
                <a:cs typeface="Roboto"/>
                <a:sym typeface="Roboto"/>
              </a:defRPr>
            </a:lvl7pPr>
            <a:lvl8pPr lvl="7" rtl="0">
              <a:spcBef>
                <a:spcPts val="0"/>
              </a:spcBef>
              <a:buClr>
                <a:schemeClr val="lt1"/>
              </a:buClr>
              <a:buSzPct val="100000"/>
              <a:buFont typeface="Roboto"/>
              <a:buNone/>
              <a:defRPr sz="3200">
                <a:solidFill>
                  <a:schemeClr val="lt1"/>
                </a:solidFill>
                <a:latin typeface="Roboto"/>
                <a:ea typeface="Roboto"/>
                <a:cs typeface="Roboto"/>
                <a:sym typeface="Roboto"/>
              </a:defRPr>
            </a:lvl8pPr>
            <a:lvl9pPr lvl="8" rtl="0">
              <a:spcBef>
                <a:spcPts val="0"/>
              </a:spcBef>
              <a:buClr>
                <a:schemeClr val="lt1"/>
              </a:buClr>
              <a:buSzPct val="100000"/>
              <a:buFont typeface="Roboto"/>
              <a:buNone/>
              <a:defRPr sz="3200">
                <a:solidFill>
                  <a:schemeClr val="lt1"/>
                </a:solidFill>
                <a:latin typeface="Roboto"/>
                <a:ea typeface="Roboto"/>
                <a:cs typeface="Roboto"/>
                <a:sym typeface="Roboto"/>
              </a:defRPr>
            </a:lvl9pPr>
          </a:lstStyle>
          <a:p>
            <a:r>
              <a:rPr lang="en-US" sz="1800" dirty="0">
                <a:solidFill>
                  <a:schemeClr val="dk1"/>
                </a:solidFill>
              </a:rPr>
              <a:t>Navigating years with buttons</a:t>
            </a:r>
            <a:endParaRPr lang="en" sz="1800" dirty="0">
              <a:solidFill>
                <a:schemeClr val="dk1"/>
              </a:solidFill>
            </a:endParaRPr>
          </a:p>
        </p:txBody>
      </p:sp>
      <p:sp>
        <p:nvSpPr>
          <p:cNvPr id="14" name="Shape 186">
            <a:extLst>
              <a:ext uri="{FF2B5EF4-FFF2-40B4-BE49-F238E27FC236}">
                <a16:creationId xmlns:a16="http://schemas.microsoft.com/office/drawing/2014/main" id="{DFFB57AE-6672-4E6C-A85F-BB45B7DF7E3B}"/>
              </a:ext>
            </a:extLst>
          </p:cNvPr>
          <p:cNvSpPr txBox="1">
            <a:spLocks/>
          </p:cNvSpPr>
          <p:nvPr/>
        </p:nvSpPr>
        <p:spPr>
          <a:xfrm>
            <a:off x="654209" y="2231848"/>
            <a:ext cx="2698585" cy="578700"/>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1600"/>
              </a:spcAft>
              <a:buClr>
                <a:srgbClr val="434343"/>
              </a:buClr>
              <a:buSzPct val="100000"/>
              <a:buFont typeface="Calibri"/>
              <a:buNone/>
              <a:defRPr sz="2000" b="0" i="0" u="none" strike="noStrike" cap="none">
                <a:solidFill>
                  <a:srgbClr val="434343"/>
                </a:solidFill>
                <a:latin typeface="Calibri"/>
                <a:ea typeface="Calibri"/>
                <a:cs typeface="Calibri"/>
                <a:sym typeface="Calibri"/>
              </a:defRPr>
            </a:lvl1pPr>
            <a:lvl2pPr marR="0" lvl="1" algn="l" rtl="0">
              <a:lnSpc>
                <a:spcPct val="115000"/>
              </a:lnSpc>
              <a:spcBef>
                <a:spcPts val="0"/>
              </a:spcBef>
              <a:spcAft>
                <a:spcPts val="1600"/>
              </a:spcAft>
              <a:buClr>
                <a:srgbClr val="434343"/>
              </a:buClr>
              <a:buSzPct val="100000"/>
              <a:buFont typeface="Calibri"/>
              <a:buNone/>
              <a:defRPr sz="1800" b="0" i="0" u="none" strike="noStrike" cap="none">
                <a:solidFill>
                  <a:srgbClr val="434343"/>
                </a:solidFill>
                <a:latin typeface="Calibri"/>
                <a:ea typeface="Calibri"/>
                <a:cs typeface="Calibri"/>
                <a:sym typeface="Calibri"/>
              </a:defRPr>
            </a:lvl2pPr>
            <a:lvl3pPr marR="0" lvl="2" algn="l" rtl="0">
              <a:lnSpc>
                <a:spcPct val="115000"/>
              </a:lnSpc>
              <a:spcBef>
                <a:spcPts val="0"/>
              </a:spcBef>
              <a:spcAft>
                <a:spcPts val="1600"/>
              </a:spcAft>
              <a:buClr>
                <a:srgbClr val="434343"/>
              </a:buClr>
              <a:buSzPct val="100000"/>
              <a:buFont typeface="Calibri"/>
              <a:buNone/>
              <a:defRPr sz="1600" b="0" i="0" u="none" strike="noStrike" cap="none">
                <a:solidFill>
                  <a:srgbClr val="434343"/>
                </a:solidFill>
                <a:latin typeface="Calibri"/>
                <a:ea typeface="Calibri"/>
                <a:cs typeface="Calibri"/>
                <a:sym typeface="Calibri"/>
              </a:defRPr>
            </a:lvl3pPr>
            <a:lvl4pPr marR="0" lvl="3" algn="l" rtl="0">
              <a:lnSpc>
                <a:spcPct val="115000"/>
              </a:lnSpc>
              <a:spcBef>
                <a:spcPts val="0"/>
              </a:spcBef>
              <a:spcAft>
                <a:spcPts val="1600"/>
              </a:spcAft>
              <a:buClr>
                <a:srgbClr val="434343"/>
              </a:buClr>
              <a:buFont typeface="Calibri"/>
              <a:buNone/>
              <a:defRPr sz="1400" b="0" i="0" u="none" strike="noStrike" cap="none">
                <a:solidFill>
                  <a:srgbClr val="434343"/>
                </a:solidFill>
                <a:latin typeface="Calibri"/>
                <a:ea typeface="Calibri"/>
                <a:cs typeface="Calibri"/>
                <a:sym typeface="Calibri"/>
              </a:defRPr>
            </a:lvl4pPr>
            <a:lvl5pPr marR="0" lvl="4" algn="l" rtl="0">
              <a:lnSpc>
                <a:spcPct val="115000"/>
              </a:lnSpc>
              <a:spcBef>
                <a:spcPts val="0"/>
              </a:spcBef>
              <a:spcAft>
                <a:spcPts val="1600"/>
              </a:spcAft>
              <a:buClr>
                <a:srgbClr val="434343"/>
              </a:buClr>
              <a:buFont typeface="Calibri"/>
              <a:buNone/>
              <a:defRPr sz="1400" b="0" i="0" u="none" strike="noStrike" cap="none">
                <a:solidFill>
                  <a:srgbClr val="434343"/>
                </a:solidFill>
                <a:latin typeface="Calibri"/>
                <a:ea typeface="Calibri"/>
                <a:cs typeface="Calibri"/>
                <a:sym typeface="Calibri"/>
              </a:defRPr>
            </a:lvl5pPr>
            <a:lvl6pPr marR="0" lvl="5" algn="l" rtl="0">
              <a:lnSpc>
                <a:spcPct val="115000"/>
              </a:lnSpc>
              <a:spcBef>
                <a:spcPts val="0"/>
              </a:spcBef>
              <a:spcAft>
                <a:spcPts val="1600"/>
              </a:spcAft>
              <a:buClr>
                <a:srgbClr val="434343"/>
              </a:buClr>
              <a:buFont typeface="Calibri"/>
              <a:buNone/>
              <a:defRPr sz="1400" b="0" i="0" u="none" strike="noStrike" cap="none">
                <a:solidFill>
                  <a:srgbClr val="434343"/>
                </a:solidFill>
                <a:latin typeface="Calibri"/>
                <a:ea typeface="Calibri"/>
                <a:cs typeface="Calibri"/>
                <a:sym typeface="Calibri"/>
              </a:defRPr>
            </a:lvl6pPr>
            <a:lvl7pPr marR="0" lvl="6" algn="l" rtl="0">
              <a:lnSpc>
                <a:spcPct val="115000"/>
              </a:lnSpc>
              <a:spcBef>
                <a:spcPts val="0"/>
              </a:spcBef>
              <a:spcAft>
                <a:spcPts val="1600"/>
              </a:spcAft>
              <a:buClr>
                <a:srgbClr val="434343"/>
              </a:buClr>
              <a:buFont typeface="Calibri"/>
              <a:buNone/>
              <a:defRPr sz="1400" b="0" i="0" u="none" strike="noStrike" cap="none">
                <a:solidFill>
                  <a:srgbClr val="434343"/>
                </a:solidFill>
                <a:latin typeface="Calibri"/>
                <a:ea typeface="Calibri"/>
                <a:cs typeface="Calibri"/>
                <a:sym typeface="Calibri"/>
              </a:defRPr>
            </a:lvl7pPr>
            <a:lvl8pPr marR="0" lvl="7" algn="l" rtl="0">
              <a:lnSpc>
                <a:spcPct val="115000"/>
              </a:lnSpc>
              <a:spcBef>
                <a:spcPts val="0"/>
              </a:spcBef>
              <a:spcAft>
                <a:spcPts val="1600"/>
              </a:spcAft>
              <a:buClr>
                <a:srgbClr val="434343"/>
              </a:buClr>
              <a:buFont typeface="Calibri"/>
              <a:buNone/>
              <a:defRPr sz="1400" b="0" i="0" u="none" strike="noStrike" cap="none">
                <a:solidFill>
                  <a:srgbClr val="434343"/>
                </a:solidFill>
                <a:latin typeface="Calibri"/>
                <a:ea typeface="Calibri"/>
                <a:cs typeface="Calibri"/>
                <a:sym typeface="Calibri"/>
              </a:defRPr>
            </a:lvl8pPr>
            <a:lvl9pPr marR="0" lvl="8" algn="l" rtl="0">
              <a:lnSpc>
                <a:spcPct val="115000"/>
              </a:lnSpc>
              <a:spcBef>
                <a:spcPts val="0"/>
              </a:spcBef>
              <a:spcAft>
                <a:spcPts val="1600"/>
              </a:spcAft>
              <a:buClr>
                <a:srgbClr val="434343"/>
              </a:buClr>
              <a:buFont typeface="Calibri"/>
              <a:buNone/>
              <a:defRPr sz="1400" b="0" i="0" u="none" strike="noStrike" cap="none">
                <a:solidFill>
                  <a:srgbClr val="434343"/>
                </a:solidFill>
                <a:latin typeface="Calibri"/>
                <a:ea typeface="Calibri"/>
                <a:cs typeface="Calibri"/>
                <a:sym typeface="Calibri"/>
              </a:defRPr>
            </a:lvl9pPr>
          </a:lstStyle>
          <a:p>
            <a:r>
              <a:rPr lang="en-US" sz="1400" dirty="0">
                <a:solidFill>
                  <a:schemeClr val="dk2"/>
                </a:solidFill>
              </a:rPr>
              <a:t>Adding buttons to move up and down through years</a:t>
            </a:r>
          </a:p>
        </p:txBody>
      </p:sp>
    </p:spTree>
    <p:extLst>
      <p:ext uri="{BB962C8B-B14F-4D97-AF65-F5344CB8AC3E}">
        <p14:creationId xmlns:p14="http://schemas.microsoft.com/office/powerpoint/2010/main" val="267659674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Shape 272"/>
          <p:cNvSpPr txBox="1">
            <a:spLocks noGrp="1"/>
          </p:cNvSpPr>
          <p:nvPr>
            <p:ph type="ctrTitle"/>
          </p:nvPr>
        </p:nvSpPr>
        <p:spPr>
          <a:xfrm>
            <a:off x="390525" y="1819275"/>
            <a:ext cx="8222100" cy="933600"/>
          </a:xfrm>
          <a:prstGeom prst="rect">
            <a:avLst/>
          </a:prstGeom>
        </p:spPr>
        <p:txBody>
          <a:bodyPr lIns="91425" tIns="91425" rIns="91425" bIns="91425" anchor="b" anchorCtr="0">
            <a:noAutofit/>
          </a:bodyPr>
          <a:lstStyle/>
          <a:p>
            <a:pPr lvl="0" rtl="0">
              <a:spcBef>
                <a:spcPts val="0"/>
              </a:spcBef>
              <a:buNone/>
            </a:pPr>
            <a:r>
              <a:rPr lang="en" dirty="0"/>
              <a:t>Next Video</a:t>
            </a:r>
          </a:p>
        </p:txBody>
      </p:sp>
      <p:sp>
        <p:nvSpPr>
          <p:cNvPr id="273" name="Shape 273"/>
          <p:cNvSpPr txBox="1">
            <a:spLocks noGrp="1"/>
          </p:cNvSpPr>
          <p:nvPr>
            <p:ph type="subTitle" idx="1"/>
          </p:nvPr>
        </p:nvSpPr>
        <p:spPr>
          <a:xfrm>
            <a:off x="390525" y="2789130"/>
            <a:ext cx="8222100" cy="432900"/>
          </a:xfrm>
          <a:prstGeom prst="rect">
            <a:avLst/>
          </a:prstGeom>
        </p:spPr>
        <p:txBody>
          <a:bodyPr lIns="91425" tIns="91425" rIns="91425" bIns="91425" anchor="t" anchorCtr="0">
            <a:noAutofit/>
          </a:bodyPr>
          <a:lstStyle/>
          <a:p>
            <a:pPr lvl="0"/>
            <a:r>
              <a:rPr lang="en-US" dirty="0">
                <a:solidFill>
                  <a:schemeClr val="bg1"/>
                </a:solidFill>
              </a:rPr>
              <a:t>Navigating years with buttons</a:t>
            </a:r>
            <a:endParaRPr lang="en" dirty="0"/>
          </a:p>
        </p:txBody>
      </p:sp>
    </p:spTree>
    <p:extLst>
      <p:ext uri="{BB962C8B-B14F-4D97-AF65-F5344CB8AC3E}">
        <p14:creationId xmlns:p14="http://schemas.microsoft.com/office/powerpoint/2010/main" val="204496542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Shape 167"/>
          <p:cNvSpPr txBox="1">
            <a:spLocks noGrp="1"/>
          </p:cNvSpPr>
          <p:nvPr>
            <p:ph type="ctrTitle"/>
          </p:nvPr>
        </p:nvSpPr>
        <p:spPr>
          <a:xfrm>
            <a:off x="390525" y="1819275"/>
            <a:ext cx="8222100" cy="933600"/>
          </a:xfrm>
          <a:prstGeom prst="rect">
            <a:avLst/>
          </a:prstGeom>
        </p:spPr>
        <p:txBody>
          <a:bodyPr lIns="91425" tIns="91425" rIns="91425" bIns="91425" anchor="b" anchorCtr="0">
            <a:noAutofit/>
          </a:bodyPr>
          <a:lstStyle/>
          <a:p>
            <a:pPr lvl="0"/>
            <a:r>
              <a:rPr lang="en-US" dirty="0">
                <a:solidFill>
                  <a:schemeClr val="bg1"/>
                </a:solidFill>
              </a:rPr>
              <a:t>Navigating years with buttons</a:t>
            </a:r>
            <a:endParaRPr lang="en" dirty="0"/>
          </a:p>
        </p:txBody>
      </p:sp>
      <p:sp>
        <p:nvSpPr>
          <p:cNvPr id="168" name="Shape 168"/>
          <p:cNvSpPr txBox="1">
            <a:spLocks noGrp="1"/>
          </p:cNvSpPr>
          <p:nvPr>
            <p:ph type="subTitle" idx="1"/>
          </p:nvPr>
        </p:nvSpPr>
        <p:spPr>
          <a:xfrm>
            <a:off x="390525" y="2789130"/>
            <a:ext cx="8222100" cy="432900"/>
          </a:xfrm>
          <a:prstGeom prst="rect">
            <a:avLst/>
          </a:prstGeom>
        </p:spPr>
        <p:txBody>
          <a:bodyPr lIns="91425" tIns="91425" rIns="91425" bIns="91425" anchor="t" anchorCtr="0">
            <a:noAutofit/>
          </a:bodyPr>
          <a:lstStyle/>
          <a:p>
            <a:pPr lvl="0"/>
            <a:r>
              <a:rPr lang="en-US" sz="2400" dirty="0"/>
              <a:t>Video 3.1</a:t>
            </a:r>
            <a:endParaRPr lang="en" dirty="0"/>
          </a:p>
        </p:txBody>
      </p:sp>
    </p:spTree>
    <p:extLst>
      <p:ext uri="{BB962C8B-B14F-4D97-AF65-F5344CB8AC3E}">
        <p14:creationId xmlns:p14="http://schemas.microsoft.com/office/powerpoint/2010/main" val="324335116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Shape 212"/>
          <p:cNvSpPr txBox="1">
            <a:spLocks noGrp="1"/>
          </p:cNvSpPr>
          <p:nvPr>
            <p:ph type="title"/>
          </p:nvPr>
        </p:nvSpPr>
        <p:spPr>
          <a:xfrm>
            <a:off x="98250" y="16350"/>
            <a:ext cx="8826600" cy="602700"/>
          </a:xfrm>
          <a:prstGeom prst="rect">
            <a:avLst/>
          </a:prstGeom>
        </p:spPr>
        <p:txBody>
          <a:bodyPr lIns="91425" tIns="91425" rIns="91425" bIns="91425" anchor="ctr" anchorCtr="0">
            <a:noAutofit/>
          </a:bodyPr>
          <a:lstStyle/>
          <a:p>
            <a:pPr lvl="0" rtl="0">
              <a:spcBef>
                <a:spcPts val="0"/>
              </a:spcBef>
              <a:buNone/>
            </a:pPr>
            <a:r>
              <a:rPr lang="en-US" sz="2200" dirty="0"/>
              <a:t>In this video, we are going to take a look at…</a:t>
            </a:r>
            <a:endParaRPr lang="en" sz="2200" dirty="0"/>
          </a:p>
        </p:txBody>
      </p:sp>
      <p:sp>
        <p:nvSpPr>
          <p:cNvPr id="213" name="Shape 213"/>
          <p:cNvSpPr txBox="1">
            <a:spLocks noGrp="1"/>
          </p:cNvSpPr>
          <p:nvPr>
            <p:ph type="body" idx="4294967295"/>
          </p:nvPr>
        </p:nvSpPr>
        <p:spPr>
          <a:xfrm>
            <a:off x="208750" y="888475"/>
            <a:ext cx="8716200" cy="4023300"/>
          </a:xfrm>
          <a:prstGeom prst="rect">
            <a:avLst/>
          </a:prstGeom>
        </p:spPr>
        <p:txBody>
          <a:bodyPr lIns="91425" tIns="91425" rIns="91425" bIns="91425" anchor="t" anchorCtr="0">
            <a:noAutofit/>
          </a:bodyPr>
          <a:lstStyle/>
          <a:p>
            <a:pPr marL="457200" lvl="0" indent="-355600" rtl="0">
              <a:spcBef>
                <a:spcPts val="0"/>
              </a:spcBef>
              <a:buClr>
                <a:srgbClr val="434343"/>
              </a:buClr>
              <a:buSzPct val="100000"/>
              <a:buChar char="●"/>
            </a:pPr>
            <a:r>
              <a:rPr lang="en-US" sz="2000" dirty="0">
                <a:solidFill>
                  <a:srgbClr val="434343"/>
                </a:solidFill>
              </a:rPr>
              <a:t>Adding up and down buttons to the page</a:t>
            </a:r>
          </a:p>
          <a:p>
            <a:pPr marL="457200" lvl="0" indent="-355600" rtl="0">
              <a:spcBef>
                <a:spcPts val="0"/>
              </a:spcBef>
              <a:buClr>
                <a:srgbClr val="434343"/>
              </a:buClr>
              <a:buSzPct val="100000"/>
              <a:buChar char="●"/>
            </a:pPr>
            <a:r>
              <a:rPr lang="en-US" sz="2000" dirty="0">
                <a:solidFill>
                  <a:srgbClr val="434343"/>
                </a:solidFill>
              </a:rPr>
              <a:t>Handling button events</a:t>
            </a:r>
          </a:p>
          <a:p>
            <a:pPr marL="457200" lvl="0" indent="-355600" rtl="0">
              <a:spcBef>
                <a:spcPts val="0"/>
              </a:spcBef>
              <a:buClr>
                <a:srgbClr val="434343"/>
              </a:buClr>
              <a:buSzPct val="100000"/>
              <a:buChar char="●"/>
            </a:pPr>
            <a:r>
              <a:rPr lang="en-US" sz="2000" dirty="0">
                <a:solidFill>
                  <a:srgbClr val="434343"/>
                </a:solidFill>
              </a:rPr>
              <a:t>Rendering based on button events</a:t>
            </a:r>
          </a:p>
          <a:p>
            <a:pPr marL="101600" lvl="0" rtl="0">
              <a:spcBef>
                <a:spcPts val="0"/>
              </a:spcBef>
              <a:buClr>
                <a:srgbClr val="434343"/>
              </a:buClr>
              <a:buSzPct val="100000"/>
            </a:pPr>
            <a:endParaRPr lang="en-US" sz="2000" dirty="0">
              <a:solidFill>
                <a:srgbClr val="434343"/>
              </a:solidFill>
            </a:endParaRPr>
          </a:p>
          <a:p>
            <a:pPr marL="457200" lvl="0" indent="-355600" rtl="0">
              <a:spcBef>
                <a:spcPts val="0"/>
              </a:spcBef>
              <a:buClr>
                <a:srgbClr val="434343"/>
              </a:buClr>
              <a:buSzPct val="100000"/>
              <a:buChar char="●"/>
            </a:pPr>
            <a:endParaRPr lang="en" sz="2000" dirty="0">
              <a:solidFill>
                <a:srgbClr val="434343"/>
              </a:solidFill>
            </a:endParaRPr>
          </a:p>
        </p:txBody>
      </p:sp>
    </p:spTree>
    <p:extLst>
      <p:ext uri="{BB962C8B-B14F-4D97-AF65-F5344CB8AC3E}">
        <p14:creationId xmlns:p14="http://schemas.microsoft.com/office/powerpoint/2010/main" val="422197736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Shape 272"/>
          <p:cNvSpPr txBox="1">
            <a:spLocks noGrp="1"/>
          </p:cNvSpPr>
          <p:nvPr>
            <p:ph type="ctrTitle"/>
          </p:nvPr>
        </p:nvSpPr>
        <p:spPr>
          <a:xfrm>
            <a:off x="390525" y="1819275"/>
            <a:ext cx="8222100" cy="933600"/>
          </a:xfrm>
          <a:prstGeom prst="rect">
            <a:avLst/>
          </a:prstGeom>
        </p:spPr>
        <p:txBody>
          <a:bodyPr lIns="91425" tIns="91425" rIns="91425" bIns="91425" anchor="b" anchorCtr="0">
            <a:noAutofit/>
          </a:bodyPr>
          <a:lstStyle/>
          <a:p>
            <a:pPr lvl="0" rtl="0">
              <a:spcBef>
                <a:spcPts val="0"/>
              </a:spcBef>
              <a:buNone/>
            </a:pPr>
            <a:r>
              <a:rPr lang="en" dirty="0"/>
              <a:t>Next Video</a:t>
            </a:r>
          </a:p>
        </p:txBody>
      </p:sp>
      <p:sp>
        <p:nvSpPr>
          <p:cNvPr id="273" name="Shape 273"/>
          <p:cNvSpPr txBox="1">
            <a:spLocks noGrp="1"/>
          </p:cNvSpPr>
          <p:nvPr>
            <p:ph type="subTitle" idx="1"/>
          </p:nvPr>
        </p:nvSpPr>
        <p:spPr>
          <a:xfrm>
            <a:off x="390525" y="2789130"/>
            <a:ext cx="8222100" cy="432900"/>
          </a:xfrm>
          <a:prstGeom prst="rect">
            <a:avLst/>
          </a:prstGeom>
        </p:spPr>
        <p:txBody>
          <a:bodyPr lIns="91425" tIns="91425" rIns="91425" bIns="91425" anchor="t" anchorCtr="0">
            <a:noAutofit/>
          </a:bodyPr>
          <a:lstStyle/>
          <a:p>
            <a:pPr lvl="0"/>
            <a:r>
              <a:rPr lang="en-US" dirty="0">
                <a:solidFill>
                  <a:schemeClr val="bg1"/>
                </a:solidFill>
              </a:rPr>
              <a:t>Navigating years with a slider</a:t>
            </a:r>
            <a:endParaRPr lang="en" dirty="0"/>
          </a:p>
        </p:txBody>
      </p:sp>
    </p:spTree>
    <p:extLst>
      <p:ext uri="{BB962C8B-B14F-4D97-AF65-F5344CB8AC3E}">
        <p14:creationId xmlns:p14="http://schemas.microsoft.com/office/powerpoint/2010/main" val="3850955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Shape 272"/>
          <p:cNvSpPr txBox="1">
            <a:spLocks noGrp="1"/>
          </p:cNvSpPr>
          <p:nvPr>
            <p:ph type="ctrTitle"/>
          </p:nvPr>
        </p:nvSpPr>
        <p:spPr>
          <a:xfrm>
            <a:off x="390525" y="1819275"/>
            <a:ext cx="8222100" cy="933600"/>
          </a:xfrm>
          <a:prstGeom prst="rect">
            <a:avLst/>
          </a:prstGeom>
        </p:spPr>
        <p:txBody>
          <a:bodyPr lIns="91425" tIns="91425" rIns="91425" bIns="91425" anchor="b" anchorCtr="0">
            <a:noAutofit/>
          </a:bodyPr>
          <a:lstStyle/>
          <a:p>
            <a:pPr lvl="0" rtl="0">
              <a:spcBef>
                <a:spcPts val="0"/>
              </a:spcBef>
              <a:buNone/>
            </a:pPr>
            <a:r>
              <a:rPr lang="en" dirty="0"/>
              <a:t>Next Video</a:t>
            </a:r>
          </a:p>
        </p:txBody>
      </p:sp>
      <p:sp>
        <p:nvSpPr>
          <p:cNvPr id="273" name="Shape 273"/>
          <p:cNvSpPr txBox="1">
            <a:spLocks noGrp="1"/>
          </p:cNvSpPr>
          <p:nvPr>
            <p:ph type="subTitle" idx="1"/>
          </p:nvPr>
        </p:nvSpPr>
        <p:spPr>
          <a:xfrm>
            <a:off x="390525" y="2789130"/>
            <a:ext cx="8222100" cy="432900"/>
          </a:xfrm>
          <a:prstGeom prst="rect">
            <a:avLst/>
          </a:prstGeom>
        </p:spPr>
        <p:txBody>
          <a:bodyPr lIns="91425" tIns="91425" rIns="91425" bIns="91425" anchor="t" anchorCtr="0">
            <a:noAutofit/>
          </a:bodyPr>
          <a:lstStyle/>
          <a:p>
            <a:pPr lvl="0"/>
            <a:r>
              <a:rPr lang="en-US" dirty="0">
                <a:solidFill>
                  <a:schemeClr val="bg1"/>
                </a:solidFill>
              </a:rPr>
              <a:t>Multi-year data and basic animation</a:t>
            </a:r>
            <a:endParaRPr lang="en" dirty="0"/>
          </a:p>
        </p:txBody>
      </p:sp>
    </p:spTree>
    <p:extLst>
      <p:ext uri="{BB962C8B-B14F-4D97-AF65-F5344CB8AC3E}">
        <p14:creationId xmlns:p14="http://schemas.microsoft.com/office/powerpoint/2010/main" val="59744087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Shape 167"/>
          <p:cNvSpPr txBox="1">
            <a:spLocks noGrp="1"/>
          </p:cNvSpPr>
          <p:nvPr>
            <p:ph type="ctrTitle"/>
          </p:nvPr>
        </p:nvSpPr>
        <p:spPr>
          <a:xfrm>
            <a:off x="390525" y="1819275"/>
            <a:ext cx="8222100" cy="933600"/>
          </a:xfrm>
          <a:prstGeom prst="rect">
            <a:avLst/>
          </a:prstGeom>
        </p:spPr>
        <p:txBody>
          <a:bodyPr lIns="91425" tIns="91425" rIns="91425" bIns="91425" anchor="b" anchorCtr="0">
            <a:noAutofit/>
          </a:bodyPr>
          <a:lstStyle/>
          <a:p>
            <a:pPr lvl="0"/>
            <a:r>
              <a:rPr lang="en-US" dirty="0">
                <a:solidFill>
                  <a:schemeClr val="bg1"/>
                </a:solidFill>
              </a:rPr>
              <a:t>Navigating years with a slider</a:t>
            </a:r>
            <a:endParaRPr lang="en" dirty="0"/>
          </a:p>
        </p:txBody>
      </p:sp>
      <p:sp>
        <p:nvSpPr>
          <p:cNvPr id="168" name="Shape 168"/>
          <p:cNvSpPr txBox="1">
            <a:spLocks noGrp="1"/>
          </p:cNvSpPr>
          <p:nvPr>
            <p:ph type="subTitle" idx="1"/>
          </p:nvPr>
        </p:nvSpPr>
        <p:spPr>
          <a:xfrm>
            <a:off x="390525" y="2789130"/>
            <a:ext cx="8222100" cy="432900"/>
          </a:xfrm>
          <a:prstGeom prst="rect">
            <a:avLst/>
          </a:prstGeom>
        </p:spPr>
        <p:txBody>
          <a:bodyPr lIns="91425" tIns="91425" rIns="91425" bIns="91425" anchor="t" anchorCtr="0">
            <a:noAutofit/>
          </a:bodyPr>
          <a:lstStyle/>
          <a:p>
            <a:pPr lvl="0"/>
            <a:r>
              <a:rPr lang="en-US" sz="2400" dirty="0"/>
              <a:t>Video 3.2</a:t>
            </a:r>
            <a:endParaRPr lang="en" dirty="0"/>
          </a:p>
        </p:txBody>
      </p:sp>
    </p:spTree>
    <p:extLst>
      <p:ext uri="{BB962C8B-B14F-4D97-AF65-F5344CB8AC3E}">
        <p14:creationId xmlns:p14="http://schemas.microsoft.com/office/powerpoint/2010/main" val="34811860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Shape 212"/>
          <p:cNvSpPr txBox="1">
            <a:spLocks noGrp="1"/>
          </p:cNvSpPr>
          <p:nvPr>
            <p:ph type="title"/>
          </p:nvPr>
        </p:nvSpPr>
        <p:spPr>
          <a:xfrm>
            <a:off x="98250" y="16350"/>
            <a:ext cx="8826600" cy="602700"/>
          </a:xfrm>
          <a:prstGeom prst="rect">
            <a:avLst/>
          </a:prstGeom>
        </p:spPr>
        <p:txBody>
          <a:bodyPr lIns="91425" tIns="91425" rIns="91425" bIns="91425" anchor="ctr" anchorCtr="0">
            <a:noAutofit/>
          </a:bodyPr>
          <a:lstStyle/>
          <a:p>
            <a:pPr lvl="0" rtl="0">
              <a:spcBef>
                <a:spcPts val="0"/>
              </a:spcBef>
              <a:buNone/>
            </a:pPr>
            <a:r>
              <a:rPr lang="en-US" sz="2200" dirty="0"/>
              <a:t>In this video, we are going to take a look at…</a:t>
            </a:r>
            <a:endParaRPr lang="en" sz="2200" dirty="0"/>
          </a:p>
        </p:txBody>
      </p:sp>
      <p:sp>
        <p:nvSpPr>
          <p:cNvPr id="213" name="Shape 213"/>
          <p:cNvSpPr txBox="1">
            <a:spLocks noGrp="1"/>
          </p:cNvSpPr>
          <p:nvPr>
            <p:ph type="body" idx="4294967295"/>
          </p:nvPr>
        </p:nvSpPr>
        <p:spPr>
          <a:xfrm>
            <a:off x="208750" y="888475"/>
            <a:ext cx="8716200" cy="4023300"/>
          </a:xfrm>
          <a:prstGeom prst="rect">
            <a:avLst/>
          </a:prstGeom>
        </p:spPr>
        <p:txBody>
          <a:bodyPr lIns="91425" tIns="91425" rIns="91425" bIns="91425" anchor="t" anchorCtr="0">
            <a:noAutofit/>
          </a:bodyPr>
          <a:lstStyle/>
          <a:p>
            <a:pPr marL="457200" lvl="0" indent="-355600" rtl="0">
              <a:spcBef>
                <a:spcPts val="0"/>
              </a:spcBef>
              <a:buClr>
                <a:srgbClr val="434343"/>
              </a:buClr>
              <a:buSzPct val="100000"/>
              <a:buChar char="●"/>
            </a:pPr>
            <a:r>
              <a:rPr lang="en-US" sz="2000" dirty="0">
                <a:solidFill>
                  <a:srgbClr val="434343"/>
                </a:solidFill>
              </a:rPr>
              <a:t>Adding a slider to the page</a:t>
            </a:r>
          </a:p>
          <a:p>
            <a:pPr marL="457200" lvl="0" indent="-355600" rtl="0">
              <a:spcBef>
                <a:spcPts val="0"/>
              </a:spcBef>
              <a:buClr>
                <a:srgbClr val="434343"/>
              </a:buClr>
              <a:buSzPct val="100000"/>
              <a:buChar char="●"/>
            </a:pPr>
            <a:r>
              <a:rPr lang="en-US" sz="2000" dirty="0">
                <a:solidFill>
                  <a:srgbClr val="434343"/>
                </a:solidFill>
              </a:rPr>
              <a:t>Handling slider events</a:t>
            </a:r>
          </a:p>
          <a:p>
            <a:pPr marL="457200" lvl="0" indent="-355600" rtl="0">
              <a:spcBef>
                <a:spcPts val="0"/>
              </a:spcBef>
              <a:buClr>
                <a:srgbClr val="434343"/>
              </a:buClr>
              <a:buSzPct val="100000"/>
              <a:buChar char="●"/>
            </a:pPr>
            <a:r>
              <a:rPr lang="en-US" sz="2000" dirty="0">
                <a:solidFill>
                  <a:srgbClr val="434343"/>
                </a:solidFill>
              </a:rPr>
              <a:t>Re-rendering based on slider events</a:t>
            </a:r>
          </a:p>
          <a:p>
            <a:pPr marL="457200" lvl="0" indent="-355600" rtl="0">
              <a:spcBef>
                <a:spcPts val="0"/>
              </a:spcBef>
              <a:buClr>
                <a:srgbClr val="434343"/>
              </a:buClr>
              <a:buSzPct val="100000"/>
              <a:buChar char="●"/>
            </a:pPr>
            <a:endParaRPr lang="en-US" sz="2000" dirty="0">
              <a:solidFill>
                <a:srgbClr val="434343"/>
              </a:solidFill>
            </a:endParaRPr>
          </a:p>
          <a:p>
            <a:pPr marL="457200" lvl="0" indent="-355600" rtl="0">
              <a:spcBef>
                <a:spcPts val="0"/>
              </a:spcBef>
              <a:buClr>
                <a:srgbClr val="434343"/>
              </a:buClr>
              <a:buSzPct val="100000"/>
              <a:buChar char="●"/>
            </a:pPr>
            <a:endParaRPr lang="en" sz="2000" dirty="0">
              <a:solidFill>
                <a:srgbClr val="434343"/>
              </a:solidFill>
            </a:endParaRPr>
          </a:p>
        </p:txBody>
      </p:sp>
    </p:spTree>
    <p:extLst>
      <p:ext uri="{BB962C8B-B14F-4D97-AF65-F5344CB8AC3E}">
        <p14:creationId xmlns:p14="http://schemas.microsoft.com/office/powerpoint/2010/main" val="405998436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Shape 212"/>
          <p:cNvSpPr txBox="1">
            <a:spLocks noGrp="1"/>
          </p:cNvSpPr>
          <p:nvPr>
            <p:ph type="title"/>
          </p:nvPr>
        </p:nvSpPr>
        <p:spPr>
          <a:xfrm>
            <a:off x="98250" y="16350"/>
            <a:ext cx="8826600" cy="602700"/>
          </a:xfrm>
          <a:prstGeom prst="rect">
            <a:avLst/>
          </a:prstGeom>
        </p:spPr>
        <p:txBody>
          <a:bodyPr lIns="91425" tIns="91425" rIns="91425" bIns="91425" anchor="ctr" anchorCtr="0">
            <a:noAutofit/>
          </a:bodyPr>
          <a:lstStyle/>
          <a:p>
            <a:pPr lvl="0" rtl="0">
              <a:spcBef>
                <a:spcPts val="0"/>
              </a:spcBef>
              <a:buNone/>
            </a:pPr>
            <a:r>
              <a:rPr lang="en-US" sz="2200" dirty="0"/>
              <a:t>Summary</a:t>
            </a:r>
            <a:endParaRPr lang="en" sz="2200" dirty="0"/>
          </a:p>
        </p:txBody>
      </p:sp>
      <p:sp>
        <p:nvSpPr>
          <p:cNvPr id="213" name="Shape 213"/>
          <p:cNvSpPr txBox="1">
            <a:spLocks noGrp="1"/>
          </p:cNvSpPr>
          <p:nvPr>
            <p:ph type="body" idx="4294967295"/>
          </p:nvPr>
        </p:nvSpPr>
        <p:spPr>
          <a:xfrm>
            <a:off x="208750" y="888475"/>
            <a:ext cx="8716200" cy="4023300"/>
          </a:xfrm>
          <a:prstGeom prst="rect">
            <a:avLst/>
          </a:prstGeom>
        </p:spPr>
        <p:txBody>
          <a:bodyPr lIns="91425" tIns="91425" rIns="91425" bIns="91425" anchor="t" anchorCtr="0">
            <a:noAutofit/>
          </a:bodyPr>
          <a:lstStyle/>
          <a:p>
            <a:pPr marL="457200" lvl="0" indent="-355600" rtl="0">
              <a:spcBef>
                <a:spcPts val="0"/>
              </a:spcBef>
              <a:buClr>
                <a:srgbClr val="434343"/>
              </a:buClr>
              <a:buSzPct val="100000"/>
              <a:buChar char="●"/>
            </a:pPr>
            <a:r>
              <a:rPr lang="en-US" sz="2000" dirty="0">
                <a:solidFill>
                  <a:srgbClr val="434343"/>
                </a:solidFill>
              </a:rPr>
              <a:t>Learned how to add a button and change year in the visual on events</a:t>
            </a:r>
          </a:p>
          <a:p>
            <a:pPr marL="457200" lvl="0" indent="-355600" rtl="0">
              <a:spcBef>
                <a:spcPts val="0"/>
              </a:spcBef>
              <a:buClr>
                <a:srgbClr val="434343"/>
              </a:buClr>
              <a:buSzPct val="100000"/>
              <a:buChar char="●"/>
            </a:pPr>
            <a:r>
              <a:rPr lang="en-US" sz="2000" dirty="0">
                <a:solidFill>
                  <a:srgbClr val="434343"/>
                </a:solidFill>
              </a:rPr>
              <a:t>Added a slider to easily let a user move continuously through years of data</a:t>
            </a:r>
          </a:p>
          <a:p>
            <a:pPr marL="457200" lvl="0" indent="-355600" rtl="0">
              <a:spcBef>
                <a:spcPts val="0"/>
              </a:spcBef>
              <a:buClr>
                <a:srgbClr val="434343"/>
              </a:buClr>
              <a:buSzPct val="100000"/>
              <a:buChar char="●"/>
            </a:pPr>
            <a:endParaRPr lang="en" sz="2000" dirty="0">
              <a:solidFill>
                <a:srgbClr val="434343"/>
              </a:solidFill>
            </a:endParaRPr>
          </a:p>
        </p:txBody>
      </p:sp>
    </p:spTree>
    <p:extLst>
      <p:ext uri="{BB962C8B-B14F-4D97-AF65-F5344CB8AC3E}">
        <p14:creationId xmlns:p14="http://schemas.microsoft.com/office/powerpoint/2010/main" val="380125720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Shape 167"/>
          <p:cNvSpPr txBox="1">
            <a:spLocks noGrp="1"/>
          </p:cNvSpPr>
          <p:nvPr>
            <p:ph type="ctrTitle"/>
          </p:nvPr>
        </p:nvSpPr>
        <p:spPr>
          <a:xfrm>
            <a:off x="390525" y="1819275"/>
            <a:ext cx="8222100" cy="933600"/>
          </a:xfrm>
          <a:prstGeom prst="rect">
            <a:avLst/>
          </a:prstGeom>
        </p:spPr>
        <p:txBody>
          <a:bodyPr lIns="91425" tIns="91425" rIns="91425" bIns="91425" anchor="b" anchorCtr="0">
            <a:noAutofit/>
          </a:bodyPr>
          <a:lstStyle/>
          <a:p>
            <a:r>
              <a:rPr lang="en-US" dirty="0">
                <a:solidFill>
                  <a:schemeClr val="bg1"/>
                </a:solidFill>
              </a:rPr>
              <a:t>Next Section</a:t>
            </a:r>
            <a:endParaRPr lang="en" dirty="0">
              <a:solidFill>
                <a:schemeClr val="bg1"/>
              </a:solidFill>
            </a:endParaRPr>
          </a:p>
        </p:txBody>
      </p:sp>
      <p:sp>
        <p:nvSpPr>
          <p:cNvPr id="168" name="Shape 168"/>
          <p:cNvSpPr txBox="1">
            <a:spLocks noGrp="1"/>
          </p:cNvSpPr>
          <p:nvPr>
            <p:ph type="subTitle" idx="1"/>
          </p:nvPr>
        </p:nvSpPr>
        <p:spPr>
          <a:xfrm>
            <a:off x="390525" y="2789130"/>
            <a:ext cx="8222100" cy="432900"/>
          </a:xfrm>
          <a:prstGeom prst="rect">
            <a:avLst/>
          </a:prstGeom>
        </p:spPr>
        <p:txBody>
          <a:bodyPr lIns="91425" tIns="91425" rIns="91425" bIns="91425" anchor="t" anchorCtr="0">
            <a:noAutofit/>
          </a:bodyPr>
          <a:lstStyle/>
          <a:p>
            <a:pPr lvl="0"/>
            <a:r>
              <a:rPr lang="en-US" sz="2400" dirty="0"/>
              <a:t>Animating changes in presentation</a:t>
            </a:r>
            <a:endParaRPr lang="en" dirty="0"/>
          </a:p>
        </p:txBody>
      </p:sp>
    </p:spTree>
    <p:extLst>
      <p:ext uri="{BB962C8B-B14F-4D97-AF65-F5344CB8AC3E}">
        <p14:creationId xmlns:p14="http://schemas.microsoft.com/office/powerpoint/2010/main" val="216472712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Shape 167"/>
          <p:cNvSpPr txBox="1">
            <a:spLocks noGrp="1"/>
          </p:cNvSpPr>
          <p:nvPr>
            <p:ph type="ctrTitle"/>
          </p:nvPr>
        </p:nvSpPr>
        <p:spPr>
          <a:xfrm>
            <a:off x="390524" y="1819275"/>
            <a:ext cx="8829675" cy="933600"/>
          </a:xfrm>
          <a:prstGeom prst="rect">
            <a:avLst/>
          </a:prstGeom>
        </p:spPr>
        <p:txBody>
          <a:bodyPr lIns="91425" tIns="91425" rIns="91425" bIns="91425" anchor="b" anchorCtr="0">
            <a:noAutofit/>
          </a:bodyPr>
          <a:lstStyle/>
          <a:p>
            <a:pPr lvl="0"/>
            <a:r>
              <a:rPr lang="en-US" dirty="0"/>
              <a:t>Animating changes in presentation</a:t>
            </a:r>
            <a:endParaRPr lang="en" dirty="0"/>
          </a:p>
        </p:txBody>
      </p:sp>
      <p:sp>
        <p:nvSpPr>
          <p:cNvPr id="168" name="Shape 168"/>
          <p:cNvSpPr txBox="1">
            <a:spLocks noGrp="1"/>
          </p:cNvSpPr>
          <p:nvPr>
            <p:ph type="subTitle" idx="1"/>
          </p:nvPr>
        </p:nvSpPr>
        <p:spPr>
          <a:xfrm>
            <a:off x="390525" y="2789130"/>
            <a:ext cx="8222100" cy="432900"/>
          </a:xfrm>
          <a:prstGeom prst="rect">
            <a:avLst/>
          </a:prstGeom>
        </p:spPr>
        <p:txBody>
          <a:bodyPr lIns="91425" tIns="91425" rIns="91425" bIns="91425" anchor="t" anchorCtr="0">
            <a:noAutofit/>
          </a:bodyPr>
          <a:lstStyle/>
          <a:p>
            <a:pPr lvl="0"/>
            <a:r>
              <a:rPr lang="en-US" sz="2400" dirty="0"/>
              <a:t>Section 4</a:t>
            </a:r>
            <a:endParaRPr lang="en" dirty="0"/>
          </a:p>
        </p:txBody>
      </p:sp>
    </p:spTree>
    <p:extLst>
      <p:ext uri="{BB962C8B-B14F-4D97-AF65-F5344CB8AC3E}">
        <p14:creationId xmlns:p14="http://schemas.microsoft.com/office/powerpoint/2010/main" val="39595880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cxnSp>
        <p:nvCxnSpPr>
          <p:cNvPr id="181" name="Shape 181"/>
          <p:cNvCxnSpPr/>
          <p:nvPr/>
        </p:nvCxnSpPr>
        <p:spPr>
          <a:xfrm>
            <a:off x="1981200" y="3383282"/>
            <a:ext cx="0" cy="667800"/>
          </a:xfrm>
          <a:prstGeom prst="straightConnector1">
            <a:avLst/>
          </a:prstGeom>
          <a:noFill/>
          <a:ln w="9525" cap="flat" cmpd="sng">
            <a:solidFill>
              <a:schemeClr val="dk2"/>
            </a:solidFill>
            <a:prstDash val="solid"/>
            <a:round/>
            <a:headEnd type="none" w="lg" len="lg"/>
            <a:tailEnd type="oval" w="lg" len="lg"/>
          </a:ln>
        </p:spPr>
      </p:cxnSp>
      <p:sp>
        <p:nvSpPr>
          <p:cNvPr id="182" name="Shape 182"/>
          <p:cNvSpPr txBox="1">
            <a:spLocks noGrp="1"/>
          </p:cNvSpPr>
          <p:nvPr>
            <p:ph type="title"/>
          </p:nvPr>
        </p:nvSpPr>
        <p:spPr>
          <a:xfrm>
            <a:off x="2057400" y="3867150"/>
            <a:ext cx="3030613" cy="392100"/>
          </a:xfrm>
          <a:prstGeom prst="rect">
            <a:avLst/>
          </a:prstGeom>
        </p:spPr>
        <p:txBody>
          <a:bodyPr lIns="91425" tIns="91425" rIns="91425" bIns="91425" anchor="ctr" anchorCtr="0">
            <a:noAutofit/>
          </a:bodyPr>
          <a:lstStyle/>
          <a:p>
            <a:pPr lvl="0"/>
            <a:r>
              <a:rPr lang="en-US" sz="1800" dirty="0">
                <a:solidFill>
                  <a:schemeClr val="dk1"/>
                </a:solidFill>
              </a:rPr>
              <a:t>Updating existing visuals</a:t>
            </a:r>
            <a:endParaRPr lang="en" sz="1800" dirty="0">
              <a:solidFill>
                <a:schemeClr val="dk1"/>
              </a:solidFill>
            </a:endParaRPr>
          </a:p>
        </p:txBody>
      </p:sp>
      <p:sp>
        <p:nvSpPr>
          <p:cNvPr id="183" name="Shape 183"/>
          <p:cNvSpPr txBox="1">
            <a:spLocks noGrp="1"/>
          </p:cNvSpPr>
          <p:nvPr>
            <p:ph type="body" idx="1"/>
          </p:nvPr>
        </p:nvSpPr>
        <p:spPr>
          <a:xfrm>
            <a:off x="2057417" y="4126650"/>
            <a:ext cx="2848538" cy="578700"/>
          </a:xfrm>
          <a:prstGeom prst="rect">
            <a:avLst/>
          </a:prstGeom>
        </p:spPr>
        <p:txBody>
          <a:bodyPr lIns="91425" tIns="91425" rIns="91425" bIns="91425" anchor="t" anchorCtr="0">
            <a:noAutofit/>
          </a:bodyPr>
          <a:lstStyle/>
          <a:p>
            <a:pPr lvl="0" rtl="0">
              <a:spcBef>
                <a:spcPts val="0"/>
              </a:spcBef>
              <a:buNone/>
            </a:pPr>
            <a:r>
              <a:rPr lang="en-US" sz="1400" dirty="0">
                <a:solidFill>
                  <a:schemeClr val="dk2"/>
                </a:solidFill>
              </a:rPr>
              <a:t>Animating the “update” – changing size and position</a:t>
            </a:r>
            <a:endParaRPr lang="en" sz="1400" dirty="0">
              <a:solidFill>
                <a:schemeClr val="dk2"/>
              </a:solidFill>
            </a:endParaRPr>
          </a:p>
        </p:txBody>
      </p:sp>
      <p:sp>
        <p:nvSpPr>
          <p:cNvPr id="193" name="Shape 193"/>
          <p:cNvSpPr txBox="1">
            <a:spLocks noGrp="1"/>
          </p:cNvSpPr>
          <p:nvPr>
            <p:ph type="title"/>
          </p:nvPr>
        </p:nvSpPr>
        <p:spPr>
          <a:xfrm>
            <a:off x="471900" y="738725"/>
            <a:ext cx="8222100" cy="767700"/>
          </a:xfrm>
          <a:prstGeom prst="rect">
            <a:avLst/>
          </a:prstGeom>
        </p:spPr>
        <p:txBody>
          <a:bodyPr lIns="91425" tIns="91425" rIns="91425" bIns="91425" anchor="b" anchorCtr="0">
            <a:noAutofit/>
          </a:bodyPr>
          <a:lstStyle/>
          <a:p>
            <a:pPr lvl="0" rtl="0">
              <a:spcBef>
                <a:spcPts val="0"/>
              </a:spcBef>
              <a:buNone/>
            </a:pPr>
            <a:r>
              <a:rPr lang="en" dirty="0"/>
              <a:t>What We’ll Learn</a:t>
            </a:r>
          </a:p>
        </p:txBody>
      </p:sp>
      <p:cxnSp>
        <p:nvCxnSpPr>
          <p:cNvPr id="41" name="Shape 184">
            <a:extLst>
              <a:ext uri="{FF2B5EF4-FFF2-40B4-BE49-F238E27FC236}">
                <a16:creationId xmlns:a16="http://schemas.microsoft.com/office/drawing/2014/main" id="{47F0B977-537B-416B-91AC-EA5B6656F431}"/>
              </a:ext>
            </a:extLst>
          </p:cNvPr>
          <p:cNvCxnSpPr/>
          <p:nvPr/>
        </p:nvCxnSpPr>
        <p:spPr>
          <a:xfrm rot="10800000">
            <a:off x="714938" y="2114462"/>
            <a:ext cx="0" cy="1155600"/>
          </a:xfrm>
          <a:prstGeom prst="straightConnector1">
            <a:avLst/>
          </a:prstGeom>
          <a:noFill/>
          <a:ln w="9525" cap="flat" cmpd="sng">
            <a:solidFill>
              <a:schemeClr val="dk2"/>
            </a:solidFill>
            <a:prstDash val="solid"/>
            <a:round/>
            <a:headEnd type="none" w="lg" len="lg"/>
            <a:tailEnd type="oval" w="lg" len="lg"/>
          </a:ln>
        </p:spPr>
      </p:cxnSp>
      <p:sp>
        <p:nvSpPr>
          <p:cNvPr id="42" name="Shape 185">
            <a:extLst>
              <a:ext uri="{FF2B5EF4-FFF2-40B4-BE49-F238E27FC236}">
                <a16:creationId xmlns:a16="http://schemas.microsoft.com/office/drawing/2014/main" id="{ECAEEEAD-7809-463C-B5C1-0BE2E0B4800D}"/>
              </a:ext>
            </a:extLst>
          </p:cNvPr>
          <p:cNvSpPr txBox="1">
            <a:spLocks/>
          </p:cNvSpPr>
          <p:nvPr/>
        </p:nvSpPr>
        <p:spPr>
          <a:xfrm>
            <a:off x="762001" y="1951050"/>
            <a:ext cx="2409254" cy="392100"/>
          </a:xfrm>
          <a:prstGeom prst="rect">
            <a:avLst/>
          </a:prstGeom>
          <a:noFill/>
          <a:ln>
            <a:noFill/>
          </a:ln>
        </p:spPr>
        <p:txBody>
          <a:bodyPr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ct val="100000"/>
              <a:buFont typeface="Calibri"/>
              <a:buNone/>
              <a:defRPr sz="3200" b="0" i="0" u="none" strike="noStrike" cap="none">
                <a:solidFill>
                  <a:schemeClr val="lt1"/>
                </a:solidFill>
                <a:latin typeface="Calibri"/>
                <a:ea typeface="Calibri"/>
                <a:cs typeface="Calibri"/>
                <a:sym typeface="Calibri"/>
              </a:defRPr>
            </a:lvl1pPr>
            <a:lvl2pPr lvl="1" rtl="0">
              <a:spcBef>
                <a:spcPts val="0"/>
              </a:spcBef>
              <a:buClr>
                <a:schemeClr val="lt1"/>
              </a:buClr>
              <a:buSzPct val="100000"/>
              <a:buFont typeface="Roboto"/>
              <a:buNone/>
              <a:defRPr sz="3200">
                <a:solidFill>
                  <a:schemeClr val="lt1"/>
                </a:solidFill>
                <a:latin typeface="Roboto"/>
                <a:ea typeface="Roboto"/>
                <a:cs typeface="Roboto"/>
                <a:sym typeface="Roboto"/>
              </a:defRPr>
            </a:lvl2pPr>
            <a:lvl3pPr lvl="2" rtl="0">
              <a:spcBef>
                <a:spcPts val="0"/>
              </a:spcBef>
              <a:buClr>
                <a:schemeClr val="lt1"/>
              </a:buClr>
              <a:buSzPct val="100000"/>
              <a:buFont typeface="Roboto"/>
              <a:buNone/>
              <a:defRPr sz="3200">
                <a:solidFill>
                  <a:schemeClr val="lt1"/>
                </a:solidFill>
                <a:latin typeface="Roboto"/>
                <a:ea typeface="Roboto"/>
                <a:cs typeface="Roboto"/>
                <a:sym typeface="Roboto"/>
              </a:defRPr>
            </a:lvl3pPr>
            <a:lvl4pPr lvl="3" rtl="0">
              <a:spcBef>
                <a:spcPts val="0"/>
              </a:spcBef>
              <a:buClr>
                <a:schemeClr val="lt1"/>
              </a:buClr>
              <a:buSzPct val="100000"/>
              <a:buFont typeface="Roboto"/>
              <a:buNone/>
              <a:defRPr sz="3200">
                <a:solidFill>
                  <a:schemeClr val="lt1"/>
                </a:solidFill>
                <a:latin typeface="Roboto"/>
                <a:ea typeface="Roboto"/>
                <a:cs typeface="Roboto"/>
                <a:sym typeface="Roboto"/>
              </a:defRPr>
            </a:lvl4pPr>
            <a:lvl5pPr lvl="4" rtl="0">
              <a:spcBef>
                <a:spcPts val="0"/>
              </a:spcBef>
              <a:buClr>
                <a:schemeClr val="lt1"/>
              </a:buClr>
              <a:buSzPct val="100000"/>
              <a:buFont typeface="Roboto"/>
              <a:buNone/>
              <a:defRPr sz="3200">
                <a:solidFill>
                  <a:schemeClr val="lt1"/>
                </a:solidFill>
                <a:latin typeface="Roboto"/>
                <a:ea typeface="Roboto"/>
                <a:cs typeface="Roboto"/>
                <a:sym typeface="Roboto"/>
              </a:defRPr>
            </a:lvl5pPr>
            <a:lvl6pPr lvl="5" rtl="0">
              <a:spcBef>
                <a:spcPts val="0"/>
              </a:spcBef>
              <a:buClr>
                <a:schemeClr val="lt1"/>
              </a:buClr>
              <a:buSzPct val="100000"/>
              <a:buFont typeface="Roboto"/>
              <a:buNone/>
              <a:defRPr sz="3200">
                <a:solidFill>
                  <a:schemeClr val="lt1"/>
                </a:solidFill>
                <a:latin typeface="Roboto"/>
                <a:ea typeface="Roboto"/>
                <a:cs typeface="Roboto"/>
                <a:sym typeface="Roboto"/>
              </a:defRPr>
            </a:lvl6pPr>
            <a:lvl7pPr lvl="6" rtl="0">
              <a:spcBef>
                <a:spcPts val="0"/>
              </a:spcBef>
              <a:buClr>
                <a:schemeClr val="lt1"/>
              </a:buClr>
              <a:buSzPct val="100000"/>
              <a:buFont typeface="Roboto"/>
              <a:buNone/>
              <a:defRPr sz="3200">
                <a:solidFill>
                  <a:schemeClr val="lt1"/>
                </a:solidFill>
                <a:latin typeface="Roboto"/>
                <a:ea typeface="Roboto"/>
                <a:cs typeface="Roboto"/>
                <a:sym typeface="Roboto"/>
              </a:defRPr>
            </a:lvl7pPr>
            <a:lvl8pPr lvl="7" rtl="0">
              <a:spcBef>
                <a:spcPts val="0"/>
              </a:spcBef>
              <a:buClr>
                <a:schemeClr val="lt1"/>
              </a:buClr>
              <a:buSzPct val="100000"/>
              <a:buFont typeface="Roboto"/>
              <a:buNone/>
              <a:defRPr sz="3200">
                <a:solidFill>
                  <a:schemeClr val="lt1"/>
                </a:solidFill>
                <a:latin typeface="Roboto"/>
                <a:ea typeface="Roboto"/>
                <a:cs typeface="Roboto"/>
                <a:sym typeface="Roboto"/>
              </a:defRPr>
            </a:lvl8pPr>
            <a:lvl9pPr lvl="8" rtl="0">
              <a:spcBef>
                <a:spcPts val="0"/>
              </a:spcBef>
              <a:buClr>
                <a:schemeClr val="lt1"/>
              </a:buClr>
              <a:buSzPct val="100000"/>
              <a:buFont typeface="Roboto"/>
              <a:buNone/>
              <a:defRPr sz="3200">
                <a:solidFill>
                  <a:schemeClr val="lt1"/>
                </a:solidFill>
                <a:latin typeface="Roboto"/>
                <a:ea typeface="Roboto"/>
                <a:cs typeface="Roboto"/>
                <a:sym typeface="Roboto"/>
              </a:defRPr>
            </a:lvl9pPr>
          </a:lstStyle>
          <a:p>
            <a:r>
              <a:rPr lang="en-US" sz="1800" dirty="0">
                <a:solidFill>
                  <a:schemeClr val="dk1"/>
                </a:solidFill>
              </a:rPr>
              <a:t>Basics of animations</a:t>
            </a:r>
            <a:endParaRPr lang="en" sz="1800" dirty="0">
              <a:solidFill>
                <a:schemeClr val="dk1"/>
              </a:solidFill>
            </a:endParaRPr>
          </a:p>
        </p:txBody>
      </p:sp>
      <p:sp>
        <p:nvSpPr>
          <p:cNvPr id="43" name="Shape 186">
            <a:extLst>
              <a:ext uri="{FF2B5EF4-FFF2-40B4-BE49-F238E27FC236}">
                <a16:creationId xmlns:a16="http://schemas.microsoft.com/office/drawing/2014/main" id="{28E7DA62-08F8-4F6A-8BC6-EAC1A6658364}"/>
              </a:ext>
            </a:extLst>
          </p:cNvPr>
          <p:cNvSpPr txBox="1">
            <a:spLocks/>
          </p:cNvSpPr>
          <p:nvPr/>
        </p:nvSpPr>
        <p:spPr>
          <a:xfrm>
            <a:off x="762000" y="2255243"/>
            <a:ext cx="2362193" cy="578700"/>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1600"/>
              </a:spcAft>
              <a:buClr>
                <a:srgbClr val="434343"/>
              </a:buClr>
              <a:buSzPct val="100000"/>
              <a:buFont typeface="Calibri"/>
              <a:buNone/>
              <a:defRPr sz="2000" b="0" i="0" u="none" strike="noStrike" cap="none">
                <a:solidFill>
                  <a:srgbClr val="434343"/>
                </a:solidFill>
                <a:latin typeface="Calibri"/>
                <a:ea typeface="Calibri"/>
                <a:cs typeface="Calibri"/>
                <a:sym typeface="Calibri"/>
              </a:defRPr>
            </a:lvl1pPr>
            <a:lvl2pPr marR="0" lvl="1" algn="l" rtl="0">
              <a:lnSpc>
                <a:spcPct val="115000"/>
              </a:lnSpc>
              <a:spcBef>
                <a:spcPts val="0"/>
              </a:spcBef>
              <a:spcAft>
                <a:spcPts val="1600"/>
              </a:spcAft>
              <a:buClr>
                <a:srgbClr val="434343"/>
              </a:buClr>
              <a:buSzPct val="100000"/>
              <a:buFont typeface="Calibri"/>
              <a:buNone/>
              <a:defRPr sz="1800" b="0" i="0" u="none" strike="noStrike" cap="none">
                <a:solidFill>
                  <a:srgbClr val="434343"/>
                </a:solidFill>
                <a:latin typeface="Calibri"/>
                <a:ea typeface="Calibri"/>
                <a:cs typeface="Calibri"/>
                <a:sym typeface="Calibri"/>
              </a:defRPr>
            </a:lvl2pPr>
            <a:lvl3pPr marR="0" lvl="2" algn="l" rtl="0">
              <a:lnSpc>
                <a:spcPct val="115000"/>
              </a:lnSpc>
              <a:spcBef>
                <a:spcPts val="0"/>
              </a:spcBef>
              <a:spcAft>
                <a:spcPts val="1600"/>
              </a:spcAft>
              <a:buClr>
                <a:srgbClr val="434343"/>
              </a:buClr>
              <a:buSzPct val="100000"/>
              <a:buFont typeface="Calibri"/>
              <a:buNone/>
              <a:defRPr sz="1600" b="0" i="0" u="none" strike="noStrike" cap="none">
                <a:solidFill>
                  <a:srgbClr val="434343"/>
                </a:solidFill>
                <a:latin typeface="Calibri"/>
                <a:ea typeface="Calibri"/>
                <a:cs typeface="Calibri"/>
                <a:sym typeface="Calibri"/>
              </a:defRPr>
            </a:lvl3pPr>
            <a:lvl4pPr marR="0" lvl="3" algn="l" rtl="0">
              <a:lnSpc>
                <a:spcPct val="115000"/>
              </a:lnSpc>
              <a:spcBef>
                <a:spcPts val="0"/>
              </a:spcBef>
              <a:spcAft>
                <a:spcPts val="1600"/>
              </a:spcAft>
              <a:buClr>
                <a:srgbClr val="434343"/>
              </a:buClr>
              <a:buFont typeface="Calibri"/>
              <a:buNone/>
              <a:defRPr sz="1400" b="0" i="0" u="none" strike="noStrike" cap="none">
                <a:solidFill>
                  <a:srgbClr val="434343"/>
                </a:solidFill>
                <a:latin typeface="Calibri"/>
                <a:ea typeface="Calibri"/>
                <a:cs typeface="Calibri"/>
                <a:sym typeface="Calibri"/>
              </a:defRPr>
            </a:lvl4pPr>
            <a:lvl5pPr marR="0" lvl="4" algn="l" rtl="0">
              <a:lnSpc>
                <a:spcPct val="115000"/>
              </a:lnSpc>
              <a:spcBef>
                <a:spcPts val="0"/>
              </a:spcBef>
              <a:spcAft>
                <a:spcPts val="1600"/>
              </a:spcAft>
              <a:buClr>
                <a:srgbClr val="434343"/>
              </a:buClr>
              <a:buFont typeface="Calibri"/>
              <a:buNone/>
              <a:defRPr sz="1400" b="0" i="0" u="none" strike="noStrike" cap="none">
                <a:solidFill>
                  <a:srgbClr val="434343"/>
                </a:solidFill>
                <a:latin typeface="Calibri"/>
                <a:ea typeface="Calibri"/>
                <a:cs typeface="Calibri"/>
                <a:sym typeface="Calibri"/>
              </a:defRPr>
            </a:lvl5pPr>
            <a:lvl6pPr marR="0" lvl="5" algn="l" rtl="0">
              <a:lnSpc>
                <a:spcPct val="115000"/>
              </a:lnSpc>
              <a:spcBef>
                <a:spcPts val="0"/>
              </a:spcBef>
              <a:spcAft>
                <a:spcPts val="1600"/>
              </a:spcAft>
              <a:buClr>
                <a:srgbClr val="434343"/>
              </a:buClr>
              <a:buFont typeface="Calibri"/>
              <a:buNone/>
              <a:defRPr sz="1400" b="0" i="0" u="none" strike="noStrike" cap="none">
                <a:solidFill>
                  <a:srgbClr val="434343"/>
                </a:solidFill>
                <a:latin typeface="Calibri"/>
                <a:ea typeface="Calibri"/>
                <a:cs typeface="Calibri"/>
                <a:sym typeface="Calibri"/>
              </a:defRPr>
            </a:lvl6pPr>
            <a:lvl7pPr marR="0" lvl="6" algn="l" rtl="0">
              <a:lnSpc>
                <a:spcPct val="115000"/>
              </a:lnSpc>
              <a:spcBef>
                <a:spcPts val="0"/>
              </a:spcBef>
              <a:spcAft>
                <a:spcPts val="1600"/>
              </a:spcAft>
              <a:buClr>
                <a:srgbClr val="434343"/>
              </a:buClr>
              <a:buFont typeface="Calibri"/>
              <a:buNone/>
              <a:defRPr sz="1400" b="0" i="0" u="none" strike="noStrike" cap="none">
                <a:solidFill>
                  <a:srgbClr val="434343"/>
                </a:solidFill>
                <a:latin typeface="Calibri"/>
                <a:ea typeface="Calibri"/>
                <a:cs typeface="Calibri"/>
                <a:sym typeface="Calibri"/>
              </a:defRPr>
            </a:lvl7pPr>
            <a:lvl8pPr marR="0" lvl="7" algn="l" rtl="0">
              <a:lnSpc>
                <a:spcPct val="115000"/>
              </a:lnSpc>
              <a:spcBef>
                <a:spcPts val="0"/>
              </a:spcBef>
              <a:spcAft>
                <a:spcPts val="1600"/>
              </a:spcAft>
              <a:buClr>
                <a:srgbClr val="434343"/>
              </a:buClr>
              <a:buFont typeface="Calibri"/>
              <a:buNone/>
              <a:defRPr sz="1400" b="0" i="0" u="none" strike="noStrike" cap="none">
                <a:solidFill>
                  <a:srgbClr val="434343"/>
                </a:solidFill>
                <a:latin typeface="Calibri"/>
                <a:ea typeface="Calibri"/>
                <a:cs typeface="Calibri"/>
                <a:sym typeface="Calibri"/>
              </a:defRPr>
            </a:lvl8pPr>
            <a:lvl9pPr marR="0" lvl="8" algn="l" rtl="0">
              <a:lnSpc>
                <a:spcPct val="115000"/>
              </a:lnSpc>
              <a:spcBef>
                <a:spcPts val="0"/>
              </a:spcBef>
              <a:spcAft>
                <a:spcPts val="1600"/>
              </a:spcAft>
              <a:buClr>
                <a:srgbClr val="434343"/>
              </a:buClr>
              <a:buFont typeface="Calibri"/>
              <a:buNone/>
              <a:defRPr sz="1400" b="0" i="0" u="none" strike="noStrike" cap="none">
                <a:solidFill>
                  <a:srgbClr val="434343"/>
                </a:solidFill>
                <a:latin typeface="Calibri"/>
                <a:ea typeface="Calibri"/>
                <a:cs typeface="Calibri"/>
                <a:sym typeface="Calibri"/>
              </a:defRPr>
            </a:lvl9pPr>
          </a:lstStyle>
          <a:p>
            <a:r>
              <a:rPr lang="en-US" sz="1400" dirty="0">
                <a:solidFill>
                  <a:schemeClr val="dk2"/>
                </a:solidFill>
              </a:rPr>
              <a:t>How to use D3.js transitions to animate properties </a:t>
            </a:r>
          </a:p>
        </p:txBody>
      </p:sp>
      <p:cxnSp>
        <p:nvCxnSpPr>
          <p:cNvPr id="14" name="Shape 184">
            <a:extLst>
              <a:ext uri="{FF2B5EF4-FFF2-40B4-BE49-F238E27FC236}">
                <a16:creationId xmlns:a16="http://schemas.microsoft.com/office/drawing/2014/main" id="{3567309F-A118-4EB3-8307-2F56E0696CFA}"/>
              </a:ext>
            </a:extLst>
          </p:cNvPr>
          <p:cNvCxnSpPr/>
          <p:nvPr/>
        </p:nvCxnSpPr>
        <p:spPr>
          <a:xfrm rot="10800000">
            <a:off x="4038601" y="2125562"/>
            <a:ext cx="0" cy="1155600"/>
          </a:xfrm>
          <a:prstGeom prst="straightConnector1">
            <a:avLst/>
          </a:prstGeom>
          <a:noFill/>
          <a:ln w="9525" cap="flat" cmpd="sng">
            <a:solidFill>
              <a:schemeClr val="dk2"/>
            </a:solidFill>
            <a:prstDash val="solid"/>
            <a:round/>
            <a:headEnd type="none" w="lg" len="lg"/>
            <a:tailEnd type="oval" w="lg" len="lg"/>
          </a:ln>
        </p:spPr>
      </p:cxnSp>
      <p:sp>
        <p:nvSpPr>
          <p:cNvPr id="15" name="Shape 185">
            <a:extLst>
              <a:ext uri="{FF2B5EF4-FFF2-40B4-BE49-F238E27FC236}">
                <a16:creationId xmlns:a16="http://schemas.microsoft.com/office/drawing/2014/main" id="{D9C40A14-3827-4E75-8749-EBBBD0DC54CE}"/>
              </a:ext>
            </a:extLst>
          </p:cNvPr>
          <p:cNvSpPr txBox="1">
            <a:spLocks/>
          </p:cNvSpPr>
          <p:nvPr/>
        </p:nvSpPr>
        <p:spPr>
          <a:xfrm>
            <a:off x="4085663" y="1962150"/>
            <a:ext cx="2675775" cy="392100"/>
          </a:xfrm>
          <a:prstGeom prst="rect">
            <a:avLst/>
          </a:prstGeom>
          <a:noFill/>
          <a:ln>
            <a:noFill/>
          </a:ln>
        </p:spPr>
        <p:txBody>
          <a:bodyPr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ct val="100000"/>
              <a:buFont typeface="Calibri"/>
              <a:buNone/>
              <a:defRPr sz="3200" b="0" i="0" u="none" strike="noStrike" cap="none">
                <a:solidFill>
                  <a:schemeClr val="lt1"/>
                </a:solidFill>
                <a:latin typeface="Calibri"/>
                <a:ea typeface="Calibri"/>
                <a:cs typeface="Calibri"/>
                <a:sym typeface="Calibri"/>
              </a:defRPr>
            </a:lvl1pPr>
            <a:lvl2pPr lvl="1" rtl="0">
              <a:spcBef>
                <a:spcPts val="0"/>
              </a:spcBef>
              <a:buClr>
                <a:schemeClr val="lt1"/>
              </a:buClr>
              <a:buSzPct val="100000"/>
              <a:buFont typeface="Roboto"/>
              <a:buNone/>
              <a:defRPr sz="3200">
                <a:solidFill>
                  <a:schemeClr val="lt1"/>
                </a:solidFill>
                <a:latin typeface="Roboto"/>
                <a:ea typeface="Roboto"/>
                <a:cs typeface="Roboto"/>
                <a:sym typeface="Roboto"/>
              </a:defRPr>
            </a:lvl2pPr>
            <a:lvl3pPr lvl="2" rtl="0">
              <a:spcBef>
                <a:spcPts val="0"/>
              </a:spcBef>
              <a:buClr>
                <a:schemeClr val="lt1"/>
              </a:buClr>
              <a:buSzPct val="100000"/>
              <a:buFont typeface="Roboto"/>
              <a:buNone/>
              <a:defRPr sz="3200">
                <a:solidFill>
                  <a:schemeClr val="lt1"/>
                </a:solidFill>
                <a:latin typeface="Roboto"/>
                <a:ea typeface="Roboto"/>
                <a:cs typeface="Roboto"/>
                <a:sym typeface="Roboto"/>
              </a:defRPr>
            </a:lvl3pPr>
            <a:lvl4pPr lvl="3" rtl="0">
              <a:spcBef>
                <a:spcPts val="0"/>
              </a:spcBef>
              <a:buClr>
                <a:schemeClr val="lt1"/>
              </a:buClr>
              <a:buSzPct val="100000"/>
              <a:buFont typeface="Roboto"/>
              <a:buNone/>
              <a:defRPr sz="3200">
                <a:solidFill>
                  <a:schemeClr val="lt1"/>
                </a:solidFill>
                <a:latin typeface="Roboto"/>
                <a:ea typeface="Roboto"/>
                <a:cs typeface="Roboto"/>
                <a:sym typeface="Roboto"/>
              </a:defRPr>
            </a:lvl4pPr>
            <a:lvl5pPr lvl="4" rtl="0">
              <a:spcBef>
                <a:spcPts val="0"/>
              </a:spcBef>
              <a:buClr>
                <a:schemeClr val="lt1"/>
              </a:buClr>
              <a:buSzPct val="100000"/>
              <a:buFont typeface="Roboto"/>
              <a:buNone/>
              <a:defRPr sz="3200">
                <a:solidFill>
                  <a:schemeClr val="lt1"/>
                </a:solidFill>
                <a:latin typeface="Roboto"/>
                <a:ea typeface="Roboto"/>
                <a:cs typeface="Roboto"/>
                <a:sym typeface="Roboto"/>
              </a:defRPr>
            </a:lvl5pPr>
            <a:lvl6pPr lvl="5" rtl="0">
              <a:spcBef>
                <a:spcPts val="0"/>
              </a:spcBef>
              <a:buClr>
                <a:schemeClr val="lt1"/>
              </a:buClr>
              <a:buSzPct val="100000"/>
              <a:buFont typeface="Roboto"/>
              <a:buNone/>
              <a:defRPr sz="3200">
                <a:solidFill>
                  <a:schemeClr val="lt1"/>
                </a:solidFill>
                <a:latin typeface="Roboto"/>
                <a:ea typeface="Roboto"/>
                <a:cs typeface="Roboto"/>
                <a:sym typeface="Roboto"/>
              </a:defRPr>
            </a:lvl6pPr>
            <a:lvl7pPr lvl="6" rtl="0">
              <a:spcBef>
                <a:spcPts val="0"/>
              </a:spcBef>
              <a:buClr>
                <a:schemeClr val="lt1"/>
              </a:buClr>
              <a:buSzPct val="100000"/>
              <a:buFont typeface="Roboto"/>
              <a:buNone/>
              <a:defRPr sz="3200">
                <a:solidFill>
                  <a:schemeClr val="lt1"/>
                </a:solidFill>
                <a:latin typeface="Roboto"/>
                <a:ea typeface="Roboto"/>
                <a:cs typeface="Roboto"/>
                <a:sym typeface="Roboto"/>
              </a:defRPr>
            </a:lvl7pPr>
            <a:lvl8pPr lvl="7" rtl="0">
              <a:spcBef>
                <a:spcPts val="0"/>
              </a:spcBef>
              <a:buClr>
                <a:schemeClr val="lt1"/>
              </a:buClr>
              <a:buSzPct val="100000"/>
              <a:buFont typeface="Roboto"/>
              <a:buNone/>
              <a:defRPr sz="3200">
                <a:solidFill>
                  <a:schemeClr val="lt1"/>
                </a:solidFill>
                <a:latin typeface="Roboto"/>
                <a:ea typeface="Roboto"/>
                <a:cs typeface="Roboto"/>
                <a:sym typeface="Roboto"/>
              </a:defRPr>
            </a:lvl8pPr>
            <a:lvl9pPr lvl="8" rtl="0">
              <a:spcBef>
                <a:spcPts val="0"/>
              </a:spcBef>
              <a:buClr>
                <a:schemeClr val="lt1"/>
              </a:buClr>
              <a:buSzPct val="100000"/>
              <a:buFont typeface="Roboto"/>
              <a:buNone/>
              <a:defRPr sz="3200">
                <a:solidFill>
                  <a:schemeClr val="lt1"/>
                </a:solidFill>
                <a:latin typeface="Roboto"/>
                <a:ea typeface="Roboto"/>
                <a:cs typeface="Roboto"/>
                <a:sym typeface="Roboto"/>
              </a:defRPr>
            </a:lvl9pPr>
          </a:lstStyle>
          <a:p>
            <a:r>
              <a:rPr lang="en-US" sz="1800" dirty="0">
                <a:solidFill>
                  <a:schemeClr val="dk1"/>
                </a:solidFill>
              </a:rPr>
              <a:t>Animating new visuals</a:t>
            </a:r>
            <a:endParaRPr lang="en" sz="1800" dirty="0">
              <a:solidFill>
                <a:schemeClr val="dk1"/>
              </a:solidFill>
            </a:endParaRPr>
          </a:p>
        </p:txBody>
      </p:sp>
      <p:sp>
        <p:nvSpPr>
          <p:cNvPr id="16" name="Shape 186">
            <a:extLst>
              <a:ext uri="{FF2B5EF4-FFF2-40B4-BE49-F238E27FC236}">
                <a16:creationId xmlns:a16="http://schemas.microsoft.com/office/drawing/2014/main" id="{97BBA370-D86C-462E-B7DB-C43E00B2BE09}"/>
              </a:ext>
            </a:extLst>
          </p:cNvPr>
          <p:cNvSpPr txBox="1">
            <a:spLocks/>
          </p:cNvSpPr>
          <p:nvPr/>
        </p:nvSpPr>
        <p:spPr>
          <a:xfrm>
            <a:off x="4085663" y="2266343"/>
            <a:ext cx="2362193" cy="578700"/>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1600"/>
              </a:spcAft>
              <a:buClr>
                <a:srgbClr val="434343"/>
              </a:buClr>
              <a:buSzPct val="100000"/>
              <a:buFont typeface="Calibri"/>
              <a:buNone/>
              <a:defRPr sz="2000" b="0" i="0" u="none" strike="noStrike" cap="none">
                <a:solidFill>
                  <a:srgbClr val="434343"/>
                </a:solidFill>
                <a:latin typeface="Calibri"/>
                <a:ea typeface="Calibri"/>
                <a:cs typeface="Calibri"/>
                <a:sym typeface="Calibri"/>
              </a:defRPr>
            </a:lvl1pPr>
            <a:lvl2pPr marR="0" lvl="1" algn="l" rtl="0">
              <a:lnSpc>
                <a:spcPct val="115000"/>
              </a:lnSpc>
              <a:spcBef>
                <a:spcPts val="0"/>
              </a:spcBef>
              <a:spcAft>
                <a:spcPts val="1600"/>
              </a:spcAft>
              <a:buClr>
                <a:srgbClr val="434343"/>
              </a:buClr>
              <a:buSzPct val="100000"/>
              <a:buFont typeface="Calibri"/>
              <a:buNone/>
              <a:defRPr sz="1800" b="0" i="0" u="none" strike="noStrike" cap="none">
                <a:solidFill>
                  <a:srgbClr val="434343"/>
                </a:solidFill>
                <a:latin typeface="Calibri"/>
                <a:ea typeface="Calibri"/>
                <a:cs typeface="Calibri"/>
                <a:sym typeface="Calibri"/>
              </a:defRPr>
            </a:lvl2pPr>
            <a:lvl3pPr marR="0" lvl="2" algn="l" rtl="0">
              <a:lnSpc>
                <a:spcPct val="115000"/>
              </a:lnSpc>
              <a:spcBef>
                <a:spcPts val="0"/>
              </a:spcBef>
              <a:spcAft>
                <a:spcPts val="1600"/>
              </a:spcAft>
              <a:buClr>
                <a:srgbClr val="434343"/>
              </a:buClr>
              <a:buSzPct val="100000"/>
              <a:buFont typeface="Calibri"/>
              <a:buNone/>
              <a:defRPr sz="1600" b="0" i="0" u="none" strike="noStrike" cap="none">
                <a:solidFill>
                  <a:srgbClr val="434343"/>
                </a:solidFill>
                <a:latin typeface="Calibri"/>
                <a:ea typeface="Calibri"/>
                <a:cs typeface="Calibri"/>
                <a:sym typeface="Calibri"/>
              </a:defRPr>
            </a:lvl3pPr>
            <a:lvl4pPr marR="0" lvl="3" algn="l" rtl="0">
              <a:lnSpc>
                <a:spcPct val="115000"/>
              </a:lnSpc>
              <a:spcBef>
                <a:spcPts val="0"/>
              </a:spcBef>
              <a:spcAft>
                <a:spcPts val="1600"/>
              </a:spcAft>
              <a:buClr>
                <a:srgbClr val="434343"/>
              </a:buClr>
              <a:buFont typeface="Calibri"/>
              <a:buNone/>
              <a:defRPr sz="1400" b="0" i="0" u="none" strike="noStrike" cap="none">
                <a:solidFill>
                  <a:srgbClr val="434343"/>
                </a:solidFill>
                <a:latin typeface="Calibri"/>
                <a:ea typeface="Calibri"/>
                <a:cs typeface="Calibri"/>
                <a:sym typeface="Calibri"/>
              </a:defRPr>
            </a:lvl4pPr>
            <a:lvl5pPr marR="0" lvl="4" algn="l" rtl="0">
              <a:lnSpc>
                <a:spcPct val="115000"/>
              </a:lnSpc>
              <a:spcBef>
                <a:spcPts val="0"/>
              </a:spcBef>
              <a:spcAft>
                <a:spcPts val="1600"/>
              </a:spcAft>
              <a:buClr>
                <a:srgbClr val="434343"/>
              </a:buClr>
              <a:buFont typeface="Calibri"/>
              <a:buNone/>
              <a:defRPr sz="1400" b="0" i="0" u="none" strike="noStrike" cap="none">
                <a:solidFill>
                  <a:srgbClr val="434343"/>
                </a:solidFill>
                <a:latin typeface="Calibri"/>
                <a:ea typeface="Calibri"/>
                <a:cs typeface="Calibri"/>
                <a:sym typeface="Calibri"/>
              </a:defRPr>
            </a:lvl5pPr>
            <a:lvl6pPr marR="0" lvl="5" algn="l" rtl="0">
              <a:lnSpc>
                <a:spcPct val="115000"/>
              </a:lnSpc>
              <a:spcBef>
                <a:spcPts val="0"/>
              </a:spcBef>
              <a:spcAft>
                <a:spcPts val="1600"/>
              </a:spcAft>
              <a:buClr>
                <a:srgbClr val="434343"/>
              </a:buClr>
              <a:buFont typeface="Calibri"/>
              <a:buNone/>
              <a:defRPr sz="1400" b="0" i="0" u="none" strike="noStrike" cap="none">
                <a:solidFill>
                  <a:srgbClr val="434343"/>
                </a:solidFill>
                <a:latin typeface="Calibri"/>
                <a:ea typeface="Calibri"/>
                <a:cs typeface="Calibri"/>
                <a:sym typeface="Calibri"/>
              </a:defRPr>
            </a:lvl6pPr>
            <a:lvl7pPr marR="0" lvl="6" algn="l" rtl="0">
              <a:lnSpc>
                <a:spcPct val="115000"/>
              </a:lnSpc>
              <a:spcBef>
                <a:spcPts val="0"/>
              </a:spcBef>
              <a:spcAft>
                <a:spcPts val="1600"/>
              </a:spcAft>
              <a:buClr>
                <a:srgbClr val="434343"/>
              </a:buClr>
              <a:buFont typeface="Calibri"/>
              <a:buNone/>
              <a:defRPr sz="1400" b="0" i="0" u="none" strike="noStrike" cap="none">
                <a:solidFill>
                  <a:srgbClr val="434343"/>
                </a:solidFill>
                <a:latin typeface="Calibri"/>
                <a:ea typeface="Calibri"/>
                <a:cs typeface="Calibri"/>
                <a:sym typeface="Calibri"/>
              </a:defRPr>
            </a:lvl7pPr>
            <a:lvl8pPr marR="0" lvl="7" algn="l" rtl="0">
              <a:lnSpc>
                <a:spcPct val="115000"/>
              </a:lnSpc>
              <a:spcBef>
                <a:spcPts val="0"/>
              </a:spcBef>
              <a:spcAft>
                <a:spcPts val="1600"/>
              </a:spcAft>
              <a:buClr>
                <a:srgbClr val="434343"/>
              </a:buClr>
              <a:buFont typeface="Calibri"/>
              <a:buNone/>
              <a:defRPr sz="1400" b="0" i="0" u="none" strike="noStrike" cap="none">
                <a:solidFill>
                  <a:srgbClr val="434343"/>
                </a:solidFill>
                <a:latin typeface="Calibri"/>
                <a:ea typeface="Calibri"/>
                <a:cs typeface="Calibri"/>
                <a:sym typeface="Calibri"/>
              </a:defRPr>
            </a:lvl8pPr>
            <a:lvl9pPr marR="0" lvl="8" algn="l" rtl="0">
              <a:lnSpc>
                <a:spcPct val="115000"/>
              </a:lnSpc>
              <a:spcBef>
                <a:spcPts val="0"/>
              </a:spcBef>
              <a:spcAft>
                <a:spcPts val="1600"/>
              </a:spcAft>
              <a:buClr>
                <a:srgbClr val="434343"/>
              </a:buClr>
              <a:buFont typeface="Calibri"/>
              <a:buNone/>
              <a:defRPr sz="1400" b="0" i="0" u="none" strike="noStrike" cap="none">
                <a:solidFill>
                  <a:srgbClr val="434343"/>
                </a:solidFill>
                <a:latin typeface="Calibri"/>
                <a:ea typeface="Calibri"/>
                <a:cs typeface="Calibri"/>
                <a:sym typeface="Calibri"/>
              </a:defRPr>
            </a:lvl9pPr>
          </a:lstStyle>
          <a:p>
            <a:r>
              <a:rPr lang="en-US" sz="1400" dirty="0">
                <a:solidFill>
                  <a:schemeClr val="dk2"/>
                </a:solidFill>
              </a:rPr>
              <a:t>Making “enter” have identity   </a:t>
            </a:r>
          </a:p>
        </p:txBody>
      </p:sp>
      <p:cxnSp>
        <p:nvCxnSpPr>
          <p:cNvPr id="20" name="Shape 181">
            <a:extLst>
              <a:ext uri="{FF2B5EF4-FFF2-40B4-BE49-F238E27FC236}">
                <a16:creationId xmlns:a16="http://schemas.microsoft.com/office/drawing/2014/main" id="{E48A18BA-3F66-499C-BC53-C08DFA60E7C0}"/>
              </a:ext>
            </a:extLst>
          </p:cNvPr>
          <p:cNvCxnSpPr/>
          <p:nvPr/>
        </p:nvCxnSpPr>
        <p:spPr>
          <a:xfrm>
            <a:off x="5791200" y="3414182"/>
            <a:ext cx="0" cy="667800"/>
          </a:xfrm>
          <a:prstGeom prst="straightConnector1">
            <a:avLst/>
          </a:prstGeom>
          <a:noFill/>
          <a:ln w="9525" cap="flat" cmpd="sng">
            <a:solidFill>
              <a:schemeClr val="dk2"/>
            </a:solidFill>
            <a:prstDash val="solid"/>
            <a:round/>
            <a:headEnd type="none" w="lg" len="lg"/>
            <a:tailEnd type="oval" w="lg" len="lg"/>
          </a:ln>
        </p:spPr>
      </p:cxnSp>
      <p:sp>
        <p:nvSpPr>
          <p:cNvPr id="21" name="Shape 182">
            <a:extLst>
              <a:ext uri="{FF2B5EF4-FFF2-40B4-BE49-F238E27FC236}">
                <a16:creationId xmlns:a16="http://schemas.microsoft.com/office/drawing/2014/main" id="{F3ED404B-E4F1-4B1C-BDB4-1EED560E16A6}"/>
              </a:ext>
            </a:extLst>
          </p:cNvPr>
          <p:cNvSpPr txBox="1">
            <a:spLocks/>
          </p:cNvSpPr>
          <p:nvPr/>
        </p:nvSpPr>
        <p:spPr>
          <a:xfrm>
            <a:off x="5838244" y="3898050"/>
            <a:ext cx="3030613" cy="392100"/>
          </a:xfrm>
          <a:prstGeom prst="rect">
            <a:avLst/>
          </a:prstGeom>
          <a:noFill/>
          <a:ln>
            <a:noFill/>
          </a:ln>
        </p:spPr>
        <p:txBody>
          <a:bodyPr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ct val="100000"/>
              <a:buFont typeface="Calibri"/>
              <a:buNone/>
              <a:defRPr sz="3200" b="0" i="0" u="none" strike="noStrike" cap="none">
                <a:solidFill>
                  <a:schemeClr val="lt1"/>
                </a:solidFill>
                <a:latin typeface="Calibri"/>
                <a:ea typeface="Calibri"/>
                <a:cs typeface="Calibri"/>
                <a:sym typeface="Calibri"/>
              </a:defRPr>
            </a:lvl1pPr>
            <a:lvl2pPr lvl="1" rtl="0">
              <a:spcBef>
                <a:spcPts val="0"/>
              </a:spcBef>
              <a:buClr>
                <a:schemeClr val="lt1"/>
              </a:buClr>
              <a:buSzPct val="100000"/>
              <a:buFont typeface="Roboto"/>
              <a:buNone/>
              <a:defRPr sz="3200">
                <a:solidFill>
                  <a:schemeClr val="lt1"/>
                </a:solidFill>
                <a:latin typeface="Roboto"/>
                <a:ea typeface="Roboto"/>
                <a:cs typeface="Roboto"/>
                <a:sym typeface="Roboto"/>
              </a:defRPr>
            </a:lvl2pPr>
            <a:lvl3pPr lvl="2" rtl="0">
              <a:spcBef>
                <a:spcPts val="0"/>
              </a:spcBef>
              <a:buClr>
                <a:schemeClr val="lt1"/>
              </a:buClr>
              <a:buSzPct val="100000"/>
              <a:buFont typeface="Roboto"/>
              <a:buNone/>
              <a:defRPr sz="3200">
                <a:solidFill>
                  <a:schemeClr val="lt1"/>
                </a:solidFill>
                <a:latin typeface="Roboto"/>
                <a:ea typeface="Roboto"/>
                <a:cs typeface="Roboto"/>
                <a:sym typeface="Roboto"/>
              </a:defRPr>
            </a:lvl3pPr>
            <a:lvl4pPr lvl="3" rtl="0">
              <a:spcBef>
                <a:spcPts val="0"/>
              </a:spcBef>
              <a:buClr>
                <a:schemeClr val="lt1"/>
              </a:buClr>
              <a:buSzPct val="100000"/>
              <a:buFont typeface="Roboto"/>
              <a:buNone/>
              <a:defRPr sz="3200">
                <a:solidFill>
                  <a:schemeClr val="lt1"/>
                </a:solidFill>
                <a:latin typeface="Roboto"/>
                <a:ea typeface="Roboto"/>
                <a:cs typeface="Roboto"/>
                <a:sym typeface="Roboto"/>
              </a:defRPr>
            </a:lvl4pPr>
            <a:lvl5pPr lvl="4" rtl="0">
              <a:spcBef>
                <a:spcPts val="0"/>
              </a:spcBef>
              <a:buClr>
                <a:schemeClr val="lt1"/>
              </a:buClr>
              <a:buSzPct val="100000"/>
              <a:buFont typeface="Roboto"/>
              <a:buNone/>
              <a:defRPr sz="3200">
                <a:solidFill>
                  <a:schemeClr val="lt1"/>
                </a:solidFill>
                <a:latin typeface="Roboto"/>
                <a:ea typeface="Roboto"/>
                <a:cs typeface="Roboto"/>
                <a:sym typeface="Roboto"/>
              </a:defRPr>
            </a:lvl5pPr>
            <a:lvl6pPr lvl="5" rtl="0">
              <a:spcBef>
                <a:spcPts val="0"/>
              </a:spcBef>
              <a:buClr>
                <a:schemeClr val="lt1"/>
              </a:buClr>
              <a:buSzPct val="100000"/>
              <a:buFont typeface="Roboto"/>
              <a:buNone/>
              <a:defRPr sz="3200">
                <a:solidFill>
                  <a:schemeClr val="lt1"/>
                </a:solidFill>
                <a:latin typeface="Roboto"/>
                <a:ea typeface="Roboto"/>
                <a:cs typeface="Roboto"/>
                <a:sym typeface="Roboto"/>
              </a:defRPr>
            </a:lvl6pPr>
            <a:lvl7pPr lvl="6" rtl="0">
              <a:spcBef>
                <a:spcPts val="0"/>
              </a:spcBef>
              <a:buClr>
                <a:schemeClr val="lt1"/>
              </a:buClr>
              <a:buSzPct val="100000"/>
              <a:buFont typeface="Roboto"/>
              <a:buNone/>
              <a:defRPr sz="3200">
                <a:solidFill>
                  <a:schemeClr val="lt1"/>
                </a:solidFill>
                <a:latin typeface="Roboto"/>
                <a:ea typeface="Roboto"/>
                <a:cs typeface="Roboto"/>
                <a:sym typeface="Roboto"/>
              </a:defRPr>
            </a:lvl7pPr>
            <a:lvl8pPr lvl="7" rtl="0">
              <a:spcBef>
                <a:spcPts val="0"/>
              </a:spcBef>
              <a:buClr>
                <a:schemeClr val="lt1"/>
              </a:buClr>
              <a:buSzPct val="100000"/>
              <a:buFont typeface="Roboto"/>
              <a:buNone/>
              <a:defRPr sz="3200">
                <a:solidFill>
                  <a:schemeClr val="lt1"/>
                </a:solidFill>
                <a:latin typeface="Roboto"/>
                <a:ea typeface="Roboto"/>
                <a:cs typeface="Roboto"/>
                <a:sym typeface="Roboto"/>
              </a:defRPr>
            </a:lvl8pPr>
            <a:lvl9pPr lvl="8" rtl="0">
              <a:spcBef>
                <a:spcPts val="0"/>
              </a:spcBef>
              <a:buClr>
                <a:schemeClr val="lt1"/>
              </a:buClr>
              <a:buSzPct val="100000"/>
              <a:buFont typeface="Roboto"/>
              <a:buNone/>
              <a:defRPr sz="3200">
                <a:solidFill>
                  <a:schemeClr val="lt1"/>
                </a:solidFill>
                <a:latin typeface="Roboto"/>
                <a:ea typeface="Roboto"/>
                <a:cs typeface="Roboto"/>
                <a:sym typeface="Roboto"/>
              </a:defRPr>
            </a:lvl9pPr>
          </a:lstStyle>
          <a:p>
            <a:r>
              <a:rPr lang="en-US" sz="1800" dirty="0">
                <a:solidFill>
                  <a:schemeClr val="dk1"/>
                </a:solidFill>
              </a:rPr>
              <a:t>Animating exiting visuals</a:t>
            </a:r>
            <a:endParaRPr lang="en" sz="1800" dirty="0">
              <a:solidFill>
                <a:schemeClr val="dk1"/>
              </a:solidFill>
            </a:endParaRPr>
          </a:p>
        </p:txBody>
      </p:sp>
      <p:sp>
        <p:nvSpPr>
          <p:cNvPr id="22" name="Shape 183">
            <a:extLst>
              <a:ext uri="{FF2B5EF4-FFF2-40B4-BE49-F238E27FC236}">
                <a16:creationId xmlns:a16="http://schemas.microsoft.com/office/drawing/2014/main" id="{560AC7E1-809C-4100-824D-5498690FF76A}"/>
              </a:ext>
            </a:extLst>
          </p:cNvPr>
          <p:cNvSpPr txBox="1">
            <a:spLocks/>
          </p:cNvSpPr>
          <p:nvPr/>
        </p:nvSpPr>
        <p:spPr>
          <a:xfrm>
            <a:off x="5838261" y="4115550"/>
            <a:ext cx="2848538" cy="578700"/>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1600"/>
              </a:spcAft>
              <a:buClr>
                <a:srgbClr val="434343"/>
              </a:buClr>
              <a:buSzPct val="100000"/>
              <a:buFont typeface="Calibri"/>
              <a:buNone/>
              <a:defRPr sz="2000" b="0" i="0" u="none" strike="noStrike" cap="none">
                <a:solidFill>
                  <a:srgbClr val="434343"/>
                </a:solidFill>
                <a:latin typeface="Calibri"/>
                <a:ea typeface="Calibri"/>
                <a:cs typeface="Calibri"/>
                <a:sym typeface="Calibri"/>
              </a:defRPr>
            </a:lvl1pPr>
            <a:lvl2pPr marR="0" lvl="1" algn="l" rtl="0">
              <a:lnSpc>
                <a:spcPct val="115000"/>
              </a:lnSpc>
              <a:spcBef>
                <a:spcPts val="0"/>
              </a:spcBef>
              <a:spcAft>
                <a:spcPts val="1600"/>
              </a:spcAft>
              <a:buClr>
                <a:srgbClr val="434343"/>
              </a:buClr>
              <a:buSzPct val="100000"/>
              <a:buFont typeface="Calibri"/>
              <a:buNone/>
              <a:defRPr sz="1800" b="0" i="0" u="none" strike="noStrike" cap="none">
                <a:solidFill>
                  <a:srgbClr val="434343"/>
                </a:solidFill>
                <a:latin typeface="Calibri"/>
                <a:ea typeface="Calibri"/>
                <a:cs typeface="Calibri"/>
                <a:sym typeface="Calibri"/>
              </a:defRPr>
            </a:lvl2pPr>
            <a:lvl3pPr marR="0" lvl="2" algn="l" rtl="0">
              <a:lnSpc>
                <a:spcPct val="115000"/>
              </a:lnSpc>
              <a:spcBef>
                <a:spcPts val="0"/>
              </a:spcBef>
              <a:spcAft>
                <a:spcPts val="1600"/>
              </a:spcAft>
              <a:buClr>
                <a:srgbClr val="434343"/>
              </a:buClr>
              <a:buSzPct val="100000"/>
              <a:buFont typeface="Calibri"/>
              <a:buNone/>
              <a:defRPr sz="1600" b="0" i="0" u="none" strike="noStrike" cap="none">
                <a:solidFill>
                  <a:srgbClr val="434343"/>
                </a:solidFill>
                <a:latin typeface="Calibri"/>
                <a:ea typeface="Calibri"/>
                <a:cs typeface="Calibri"/>
                <a:sym typeface="Calibri"/>
              </a:defRPr>
            </a:lvl3pPr>
            <a:lvl4pPr marR="0" lvl="3" algn="l" rtl="0">
              <a:lnSpc>
                <a:spcPct val="115000"/>
              </a:lnSpc>
              <a:spcBef>
                <a:spcPts val="0"/>
              </a:spcBef>
              <a:spcAft>
                <a:spcPts val="1600"/>
              </a:spcAft>
              <a:buClr>
                <a:srgbClr val="434343"/>
              </a:buClr>
              <a:buFont typeface="Calibri"/>
              <a:buNone/>
              <a:defRPr sz="1400" b="0" i="0" u="none" strike="noStrike" cap="none">
                <a:solidFill>
                  <a:srgbClr val="434343"/>
                </a:solidFill>
                <a:latin typeface="Calibri"/>
                <a:ea typeface="Calibri"/>
                <a:cs typeface="Calibri"/>
                <a:sym typeface="Calibri"/>
              </a:defRPr>
            </a:lvl4pPr>
            <a:lvl5pPr marR="0" lvl="4" algn="l" rtl="0">
              <a:lnSpc>
                <a:spcPct val="115000"/>
              </a:lnSpc>
              <a:spcBef>
                <a:spcPts val="0"/>
              </a:spcBef>
              <a:spcAft>
                <a:spcPts val="1600"/>
              </a:spcAft>
              <a:buClr>
                <a:srgbClr val="434343"/>
              </a:buClr>
              <a:buFont typeface="Calibri"/>
              <a:buNone/>
              <a:defRPr sz="1400" b="0" i="0" u="none" strike="noStrike" cap="none">
                <a:solidFill>
                  <a:srgbClr val="434343"/>
                </a:solidFill>
                <a:latin typeface="Calibri"/>
                <a:ea typeface="Calibri"/>
                <a:cs typeface="Calibri"/>
                <a:sym typeface="Calibri"/>
              </a:defRPr>
            </a:lvl5pPr>
            <a:lvl6pPr marR="0" lvl="5" algn="l" rtl="0">
              <a:lnSpc>
                <a:spcPct val="115000"/>
              </a:lnSpc>
              <a:spcBef>
                <a:spcPts val="0"/>
              </a:spcBef>
              <a:spcAft>
                <a:spcPts val="1600"/>
              </a:spcAft>
              <a:buClr>
                <a:srgbClr val="434343"/>
              </a:buClr>
              <a:buFont typeface="Calibri"/>
              <a:buNone/>
              <a:defRPr sz="1400" b="0" i="0" u="none" strike="noStrike" cap="none">
                <a:solidFill>
                  <a:srgbClr val="434343"/>
                </a:solidFill>
                <a:latin typeface="Calibri"/>
                <a:ea typeface="Calibri"/>
                <a:cs typeface="Calibri"/>
                <a:sym typeface="Calibri"/>
              </a:defRPr>
            </a:lvl6pPr>
            <a:lvl7pPr marR="0" lvl="6" algn="l" rtl="0">
              <a:lnSpc>
                <a:spcPct val="115000"/>
              </a:lnSpc>
              <a:spcBef>
                <a:spcPts val="0"/>
              </a:spcBef>
              <a:spcAft>
                <a:spcPts val="1600"/>
              </a:spcAft>
              <a:buClr>
                <a:srgbClr val="434343"/>
              </a:buClr>
              <a:buFont typeface="Calibri"/>
              <a:buNone/>
              <a:defRPr sz="1400" b="0" i="0" u="none" strike="noStrike" cap="none">
                <a:solidFill>
                  <a:srgbClr val="434343"/>
                </a:solidFill>
                <a:latin typeface="Calibri"/>
                <a:ea typeface="Calibri"/>
                <a:cs typeface="Calibri"/>
                <a:sym typeface="Calibri"/>
              </a:defRPr>
            </a:lvl7pPr>
            <a:lvl8pPr marR="0" lvl="7" algn="l" rtl="0">
              <a:lnSpc>
                <a:spcPct val="115000"/>
              </a:lnSpc>
              <a:spcBef>
                <a:spcPts val="0"/>
              </a:spcBef>
              <a:spcAft>
                <a:spcPts val="1600"/>
              </a:spcAft>
              <a:buClr>
                <a:srgbClr val="434343"/>
              </a:buClr>
              <a:buFont typeface="Calibri"/>
              <a:buNone/>
              <a:defRPr sz="1400" b="0" i="0" u="none" strike="noStrike" cap="none">
                <a:solidFill>
                  <a:srgbClr val="434343"/>
                </a:solidFill>
                <a:latin typeface="Calibri"/>
                <a:ea typeface="Calibri"/>
                <a:cs typeface="Calibri"/>
                <a:sym typeface="Calibri"/>
              </a:defRPr>
            </a:lvl8pPr>
            <a:lvl9pPr marR="0" lvl="8" algn="l" rtl="0">
              <a:lnSpc>
                <a:spcPct val="115000"/>
              </a:lnSpc>
              <a:spcBef>
                <a:spcPts val="0"/>
              </a:spcBef>
              <a:spcAft>
                <a:spcPts val="1600"/>
              </a:spcAft>
              <a:buClr>
                <a:srgbClr val="434343"/>
              </a:buClr>
              <a:buFont typeface="Calibri"/>
              <a:buNone/>
              <a:defRPr sz="1400" b="0" i="0" u="none" strike="noStrike" cap="none">
                <a:solidFill>
                  <a:srgbClr val="434343"/>
                </a:solidFill>
                <a:latin typeface="Calibri"/>
                <a:ea typeface="Calibri"/>
                <a:cs typeface="Calibri"/>
                <a:sym typeface="Calibri"/>
              </a:defRPr>
            </a:lvl9pPr>
          </a:lstStyle>
          <a:p>
            <a:r>
              <a:rPr lang="en-US" sz="1400" dirty="0">
                <a:solidFill>
                  <a:schemeClr val="dk2"/>
                </a:solidFill>
              </a:rPr>
              <a:t>Seeing visuals leave the presentation</a:t>
            </a:r>
            <a:endParaRPr lang="en" sz="1400" dirty="0">
              <a:solidFill>
                <a:schemeClr val="dk2"/>
              </a:solidFill>
            </a:endParaRPr>
          </a:p>
        </p:txBody>
      </p:sp>
      <p:grpSp>
        <p:nvGrpSpPr>
          <p:cNvPr id="2" name="Shape 194"/>
          <p:cNvGrpSpPr/>
          <p:nvPr/>
        </p:nvGrpSpPr>
        <p:grpSpPr>
          <a:xfrm>
            <a:off x="383437" y="2992212"/>
            <a:ext cx="8377136" cy="667800"/>
            <a:chOff x="383437" y="2845250"/>
            <a:chExt cx="8377136" cy="667800"/>
          </a:xfrm>
        </p:grpSpPr>
        <p:sp>
          <p:nvSpPr>
            <p:cNvPr id="195" name="Shape 195"/>
            <p:cNvSpPr/>
            <p:nvPr/>
          </p:nvSpPr>
          <p:spPr>
            <a:xfrm rot="5400000">
              <a:off x="8137924" y="2890400"/>
              <a:ext cx="667800" cy="577500"/>
            </a:xfrm>
            <a:prstGeom prst="triangle">
              <a:avLst>
                <a:gd name="adj" fmla="val 50000"/>
              </a:avLst>
            </a:prstGeom>
            <a:solidFill>
              <a:srgbClr val="4285F4"/>
            </a:solidFill>
            <a:ln>
              <a:noFill/>
            </a:ln>
          </p:spPr>
          <p:txBody>
            <a:bodyPr lIns="91425" tIns="91425" rIns="91425" bIns="91425" anchor="ctr" anchorCtr="0">
              <a:noAutofit/>
            </a:bodyPr>
            <a:lstStyle/>
            <a:p>
              <a:pPr lvl="0">
                <a:spcBef>
                  <a:spcPts val="0"/>
                </a:spcBef>
                <a:buNone/>
              </a:pPr>
              <a:endParaRPr/>
            </a:p>
          </p:txBody>
        </p:sp>
        <p:sp>
          <p:nvSpPr>
            <p:cNvPr id="196" name="Shape 196"/>
            <p:cNvSpPr/>
            <p:nvPr/>
          </p:nvSpPr>
          <p:spPr>
            <a:xfrm>
              <a:off x="383437" y="3057650"/>
              <a:ext cx="7904700" cy="243000"/>
            </a:xfrm>
            <a:prstGeom prst="rect">
              <a:avLst/>
            </a:prstGeom>
            <a:solidFill>
              <a:srgbClr val="4285F4"/>
            </a:solidFill>
            <a:ln>
              <a:noFill/>
            </a:ln>
          </p:spPr>
          <p:txBody>
            <a:bodyPr lIns="91425" tIns="91425" rIns="91425" bIns="91425" anchor="ctr" anchorCtr="0">
              <a:noAutofit/>
            </a:bodyPr>
            <a:lstStyle/>
            <a:p>
              <a:pPr lvl="0">
                <a:spcBef>
                  <a:spcPts val="0"/>
                </a:spcBef>
                <a:buNone/>
              </a:pPr>
              <a:endParaRPr/>
            </a:p>
          </p:txBody>
        </p:sp>
      </p:grpSp>
    </p:spTree>
    <p:extLst>
      <p:ext uri="{BB962C8B-B14F-4D97-AF65-F5344CB8AC3E}">
        <p14:creationId xmlns:p14="http://schemas.microsoft.com/office/powerpoint/2010/main" val="355151546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Shape 272"/>
          <p:cNvSpPr txBox="1">
            <a:spLocks noGrp="1"/>
          </p:cNvSpPr>
          <p:nvPr>
            <p:ph type="ctrTitle"/>
          </p:nvPr>
        </p:nvSpPr>
        <p:spPr>
          <a:xfrm>
            <a:off x="390525" y="1819275"/>
            <a:ext cx="8222100" cy="933600"/>
          </a:xfrm>
          <a:prstGeom prst="rect">
            <a:avLst/>
          </a:prstGeom>
        </p:spPr>
        <p:txBody>
          <a:bodyPr lIns="91425" tIns="91425" rIns="91425" bIns="91425" anchor="b" anchorCtr="0">
            <a:noAutofit/>
          </a:bodyPr>
          <a:lstStyle/>
          <a:p>
            <a:pPr lvl="0" rtl="0">
              <a:spcBef>
                <a:spcPts val="0"/>
              </a:spcBef>
              <a:buNone/>
            </a:pPr>
            <a:r>
              <a:rPr lang="en" dirty="0"/>
              <a:t>Next Video</a:t>
            </a:r>
          </a:p>
        </p:txBody>
      </p:sp>
      <p:sp>
        <p:nvSpPr>
          <p:cNvPr id="273" name="Shape 273"/>
          <p:cNvSpPr txBox="1">
            <a:spLocks noGrp="1"/>
          </p:cNvSpPr>
          <p:nvPr>
            <p:ph type="subTitle" idx="1"/>
          </p:nvPr>
        </p:nvSpPr>
        <p:spPr>
          <a:xfrm>
            <a:off x="390525" y="2789130"/>
            <a:ext cx="8222100" cy="432900"/>
          </a:xfrm>
          <a:prstGeom prst="rect">
            <a:avLst/>
          </a:prstGeom>
        </p:spPr>
        <p:txBody>
          <a:bodyPr lIns="91425" tIns="91425" rIns="91425" bIns="91425" anchor="t" anchorCtr="0">
            <a:noAutofit/>
          </a:bodyPr>
          <a:lstStyle/>
          <a:p>
            <a:pPr lvl="0"/>
            <a:r>
              <a:rPr lang="en-US" dirty="0">
                <a:solidFill>
                  <a:schemeClr val="bg1"/>
                </a:solidFill>
              </a:rPr>
              <a:t>Basics of animations</a:t>
            </a:r>
            <a:endParaRPr lang="en" dirty="0"/>
          </a:p>
        </p:txBody>
      </p:sp>
    </p:spTree>
    <p:extLst>
      <p:ext uri="{BB962C8B-B14F-4D97-AF65-F5344CB8AC3E}">
        <p14:creationId xmlns:p14="http://schemas.microsoft.com/office/powerpoint/2010/main" val="172362243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Shape 167"/>
          <p:cNvSpPr txBox="1">
            <a:spLocks noGrp="1"/>
          </p:cNvSpPr>
          <p:nvPr>
            <p:ph type="ctrTitle"/>
          </p:nvPr>
        </p:nvSpPr>
        <p:spPr>
          <a:xfrm>
            <a:off x="390525" y="1819275"/>
            <a:ext cx="8222100" cy="933600"/>
          </a:xfrm>
          <a:prstGeom prst="rect">
            <a:avLst/>
          </a:prstGeom>
        </p:spPr>
        <p:txBody>
          <a:bodyPr lIns="91425" tIns="91425" rIns="91425" bIns="91425" anchor="b" anchorCtr="0">
            <a:noAutofit/>
          </a:bodyPr>
          <a:lstStyle/>
          <a:p>
            <a:pPr lvl="0"/>
            <a:r>
              <a:rPr lang="en-US" dirty="0">
                <a:solidFill>
                  <a:schemeClr val="bg1"/>
                </a:solidFill>
              </a:rPr>
              <a:t>Basics of animation</a:t>
            </a:r>
            <a:endParaRPr lang="en" dirty="0"/>
          </a:p>
        </p:txBody>
      </p:sp>
      <p:sp>
        <p:nvSpPr>
          <p:cNvPr id="168" name="Shape 168"/>
          <p:cNvSpPr txBox="1">
            <a:spLocks noGrp="1"/>
          </p:cNvSpPr>
          <p:nvPr>
            <p:ph type="subTitle" idx="1"/>
          </p:nvPr>
        </p:nvSpPr>
        <p:spPr>
          <a:xfrm>
            <a:off x="390525" y="2789130"/>
            <a:ext cx="8222100" cy="432900"/>
          </a:xfrm>
          <a:prstGeom prst="rect">
            <a:avLst/>
          </a:prstGeom>
        </p:spPr>
        <p:txBody>
          <a:bodyPr lIns="91425" tIns="91425" rIns="91425" bIns="91425" anchor="t" anchorCtr="0">
            <a:noAutofit/>
          </a:bodyPr>
          <a:lstStyle/>
          <a:p>
            <a:pPr lvl="0"/>
            <a:r>
              <a:rPr lang="en-US" sz="2400" dirty="0"/>
              <a:t>Video 4.1</a:t>
            </a:r>
            <a:endParaRPr lang="en" dirty="0"/>
          </a:p>
        </p:txBody>
      </p:sp>
    </p:spTree>
    <p:extLst>
      <p:ext uri="{BB962C8B-B14F-4D97-AF65-F5344CB8AC3E}">
        <p14:creationId xmlns:p14="http://schemas.microsoft.com/office/powerpoint/2010/main" val="357326286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Shape 212"/>
          <p:cNvSpPr txBox="1">
            <a:spLocks noGrp="1"/>
          </p:cNvSpPr>
          <p:nvPr>
            <p:ph type="title"/>
          </p:nvPr>
        </p:nvSpPr>
        <p:spPr>
          <a:xfrm>
            <a:off x="98250" y="16350"/>
            <a:ext cx="8826600" cy="602700"/>
          </a:xfrm>
          <a:prstGeom prst="rect">
            <a:avLst/>
          </a:prstGeom>
        </p:spPr>
        <p:txBody>
          <a:bodyPr lIns="91425" tIns="91425" rIns="91425" bIns="91425" anchor="ctr" anchorCtr="0">
            <a:noAutofit/>
          </a:bodyPr>
          <a:lstStyle/>
          <a:p>
            <a:pPr lvl="0" rtl="0">
              <a:spcBef>
                <a:spcPts val="0"/>
              </a:spcBef>
              <a:buNone/>
            </a:pPr>
            <a:r>
              <a:rPr lang="en-US" sz="2200" dirty="0"/>
              <a:t>In this video, we are going to take a look at…</a:t>
            </a:r>
            <a:endParaRPr lang="en" sz="2200" dirty="0"/>
          </a:p>
        </p:txBody>
      </p:sp>
      <p:sp>
        <p:nvSpPr>
          <p:cNvPr id="213" name="Shape 213"/>
          <p:cNvSpPr txBox="1">
            <a:spLocks noGrp="1"/>
          </p:cNvSpPr>
          <p:nvPr>
            <p:ph type="body" idx="4294967295"/>
          </p:nvPr>
        </p:nvSpPr>
        <p:spPr>
          <a:xfrm>
            <a:off x="208750" y="888475"/>
            <a:ext cx="8716200" cy="4023300"/>
          </a:xfrm>
          <a:prstGeom prst="rect">
            <a:avLst/>
          </a:prstGeom>
        </p:spPr>
        <p:txBody>
          <a:bodyPr lIns="91425" tIns="91425" rIns="91425" bIns="91425" anchor="t" anchorCtr="0">
            <a:noAutofit/>
          </a:bodyPr>
          <a:lstStyle/>
          <a:p>
            <a:pPr marL="457200" lvl="0" indent="-355600" rtl="0">
              <a:spcBef>
                <a:spcPts val="0"/>
              </a:spcBef>
              <a:buClr>
                <a:srgbClr val="434343"/>
              </a:buClr>
              <a:buSzPct val="100000"/>
              <a:buChar char="●"/>
            </a:pPr>
            <a:r>
              <a:rPr lang="en-US" sz="2000" dirty="0">
                <a:solidFill>
                  <a:srgbClr val="434343"/>
                </a:solidFill>
              </a:rPr>
              <a:t>D3.js transitions and how they can be used to animate properties</a:t>
            </a:r>
          </a:p>
          <a:p>
            <a:pPr marL="457200" lvl="0" indent="-355600" rtl="0">
              <a:spcBef>
                <a:spcPts val="0"/>
              </a:spcBef>
              <a:buClr>
                <a:srgbClr val="434343"/>
              </a:buClr>
              <a:buSzPct val="100000"/>
              <a:buChar char="●"/>
            </a:pPr>
            <a:r>
              <a:rPr lang="en-US" sz="2000" dirty="0">
                <a:solidFill>
                  <a:srgbClr val="434343"/>
                </a:solidFill>
              </a:rPr>
              <a:t>Animating position</a:t>
            </a:r>
          </a:p>
          <a:p>
            <a:pPr marL="457200" lvl="0" indent="-355600" rtl="0">
              <a:spcBef>
                <a:spcPts val="0"/>
              </a:spcBef>
              <a:buClr>
                <a:srgbClr val="434343"/>
              </a:buClr>
              <a:buSzPct val="100000"/>
              <a:buChar char="●"/>
            </a:pPr>
            <a:r>
              <a:rPr lang="en-US" sz="2000" dirty="0">
                <a:solidFill>
                  <a:srgbClr val="434343"/>
                </a:solidFill>
              </a:rPr>
              <a:t>Animating size</a:t>
            </a:r>
          </a:p>
          <a:p>
            <a:pPr marL="457200" lvl="0" indent="-355600" rtl="0">
              <a:spcBef>
                <a:spcPts val="0"/>
              </a:spcBef>
              <a:buClr>
                <a:srgbClr val="434343"/>
              </a:buClr>
              <a:buSzPct val="100000"/>
              <a:buChar char="●"/>
            </a:pPr>
            <a:r>
              <a:rPr lang="en-US" sz="2000" dirty="0">
                <a:solidFill>
                  <a:srgbClr val="434343"/>
                </a:solidFill>
              </a:rPr>
              <a:t>Animating color</a:t>
            </a:r>
          </a:p>
          <a:p>
            <a:pPr marL="457200" lvl="0" indent="-355600" rtl="0">
              <a:spcBef>
                <a:spcPts val="0"/>
              </a:spcBef>
              <a:buClr>
                <a:srgbClr val="434343"/>
              </a:buClr>
              <a:buSzPct val="100000"/>
              <a:buChar char="●"/>
            </a:pPr>
            <a:r>
              <a:rPr lang="en-US" sz="2000" dirty="0">
                <a:solidFill>
                  <a:srgbClr val="434343"/>
                </a:solidFill>
              </a:rPr>
              <a:t>Animating opacity</a:t>
            </a:r>
          </a:p>
          <a:p>
            <a:pPr marL="457200" lvl="0" indent="-355600" rtl="0">
              <a:spcBef>
                <a:spcPts val="0"/>
              </a:spcBef>
              <a:buClr>
                <a:srgbClr val="434343"/>
              </a:buClr>
              <a:buSzPct val="100000"/>
              <a:buChar char="●"/>
            </a:pPr>
            <a:endParaRPr lang="en-US" sz="2000" dirty="0">
              <a:solidFill>
                <a:srgbClr val="434343"/>
              </a:solidFill>
            </a:endParaRPr>
          </a:p>
          <a:p>
            <a:pPr marL="457200" lvl="0" indent="-355600" rtl="0">
              <a:spcBef>
                <a:spcPts val="0"/>
              </a:spcBef>
              <a:buClr>
                <a:srgbClr val="434343"/>
              </a:buClr>
              <a:buSzPct val="100000"/>
              <a:buChar char="●"/>
            </a:pPr>
            <a:endParaRPr lang="en" sz="2000" dirty="0">
              <a:solidFill>
                <a:srgbClr val="434343"/>
              </a:solidFill>
            </a:endParaRPr>
          </a:p>
        </p:txBody>
      </p:sp>
    </p:spTree>
    <p:extLst>
      <p:ext uri="{BB962C8B-B14F-4D97-AF65-F5344CB8AC3E}">
        <p14:creationId xmlns:p14="http://schemas.microsoft.com/office/powerpoint/2010/main" val="306807552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Shape 272"/>
          <p:cNvSpPr txBox="1">
            <a:spLocks noGrp="1"/>
          </p:cNvSpPr>
          <p:nvPr>
            <p:ph type="ctrTitle"/>
          </p:nvPr>
        </p:nvSpPr>
        <p:spPr>
          <a:xfrm>
            <a:off x="390525" y="1819275"/>
            <a:ext cx="8222100" cy="933600"/>
          </a:xfrm>
          <a:prstGeom prst="rect">
            <a:avLst/>
          </a:prstGeom>
        </p:spPr>
        <p:txBody>
          <a:bodyPr lIns="91425" tIns="91425" rIns="91425" bIns="91425" anchor="b" anchorCtr="0">
            <a:noAutofit/>
          </a:bodyPr>
          <a:lstStyle/>
          <a:p>
            <a:pPr lvl="0" rtl="0">
              <a:spcBef>
                <a:spcPts val="0"/>
              </a:spcBef>
              <a:buNone/>
            </a:pPr>
            <a:r>
              <a:rPr lang="en" dirty="0"/>
              <a:t>Next Video</a:t>
            </a:r>
          </a:p>
        </p:txBody>
      </p:sp>
      <p:sp>
        <p:nvSpPr>
          <p:cNvPr id="273" name="Shape 273"/>
          <p:cNvSpPr txBox="1">
            <a:spLocks noGrp="1"/>
          </p:cNvSpPr>
          <p:nvPr>
            <p:ph type="subTitle" idx="1"/>
          </p:nvPr>
        </p:nvSpPr>
        <p:spPr>
          <a:xfrm>
            <a:off x="390525" y="2789130"/>
            <a:ext cx="8222100" cy="432900"/>
          </a:xfrm>
          <a:prstGeom prst="rect">
            <a:avLst/>
          </a:prstGeom>
        </p:spPr>
        <p:txBody>
          <a:bodyPr lIns="91425" tIns="91425" rIns="91425" bIns="91425" anchor="t" anchorCtr="0">
            <a:noAutofit/>
          </a:bodyPr>
          <a:lstStyle/>
          <a:p>
            <a:pPr lvl="0"/>
            <a:r>
              <a:rPr lang="en-US" dirty="0">
                <a:solidFill>
                  <a:schemeClr val="bg1"/>
                </a:solidFill>
              </a:rPr>
              <a:t>Updating existing visuals</a:t>
            </a:r>
            <a:endParaRPr lang="en" dirty="0"/>
          </a:p>
        </p:txBody>
      </p:sp>
    </p:spTree>
    <p:extLst>
      <p:ext uri="{BB962C8B-B14F-4D97-AF65-F5344CB8AC3E}">
        <p14:creationId xmlns:p14="http://schemas.microsoft.com/office/powerpoint/2010/main" val="2633808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Shape 167"/>
          <p:cNvSpPr txBox="1">
            <a:spLocks noGrp="1"/>
          </p:cNvSpPr>
          <p:nvPr>
            <p:ph type="ctrTitle"/>
          </p:nvPr>
        </p:nvSpPr>
        <p:spPr>
          <a:xfrm>
            <a:off x="390524" y="1819275"/>
            <a:ext cx="8524876" cy="933600"/>
          </a:xfrm>
          <a:prstGeom prst="rect">
            <a:avLst/>
          </a:prstGeom>
        </p:spPr>
        <p:txBody>
          <a:bodyPr lIns="91425" tIns="91425" rIns="91425" bIns="91425" anchor="b" anchorCtr="0">
            <a:noAutofit/>
          </a:bodyPr>
          <a:lstStyle/>
          <a:p>
            <a:pPr lvl="0"/>
            <a:r>
              <a:rPr lang="en-US" sz="4400" dirty="0">
                <a:solidFill>
                  <a:schemeClr val="bg1"/>
                </a:solidFill>
              </a:rPr>
              <a:t>Multi-year data and basic animation</a:t>
            </a:r>
            <a:endParaRPr lang="en" sz="4400" dirty="0"/>
          </a:p>
        </p:txBody>
      </p:sp>
      <p:sp>
        <p:nvSpPr>
          <p:cNvPr id="168" name="Shape 168"/>
          <p:cNvSpPr txBox="1">
            <a:spLocks noGrp="1"/>
          </p:cNvSpPr>
          <p:nvPr>
            <p:ph type="subTitle" idx="1"/>
          </p:nvPr>
        </p:nvSpPr>
        <p:spPr>
          <a:xfrm>
            <a:off x="390525" y="2789130"/>
            <a:ext cx="8222100" cy="432900"/>
          </a:xfrm>
          <a:prstGeom prst="rect">
            <a:avLst/>
          </a:prstGeom>
        </p:spPr>
        <p:txBody>
          <a:bodyPr lIns="91425" tIns="91425" rIns="91425" bIns="91425" anchor="t" anchorCtr="0">
            <a:noAutofit/>
          </a:bodyPr>
          <a:lstStyle/>
          <a:p>
            <a:pPr lvl="0" rtl="0">
              <a:spcBef>
                <a:spcPts val="0"/>
              </a:spcBef>
              <a:buNone/>
            </a:pPr>
            <a:r>
              <a:rPr lang="en-US" dirty="0"/>
              <a:t>Section 1</a:t>
            </a:r>
            <a:endParaRPr lang="en" dirty="0"/>
          </a:p>
        </p:txBody>
      </p:sp>
    </p:spTree>
    <p:extLst>
      <p:ext uri="{BB962C8B-B14F-4D97-AF65-F5344CB8AC3E}">
        <p14:creationId xmlns:p14="http://schemas.microsoft.com/office/powerpoint/2010/main" val="31493071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Shape 167"/>
          <p:cNvSpPr txBox="1">
            <a:spLocks noGrp="1"/>
          </p:cNvSpPr>
          <p:nvPr>
            <p:ph type="ctrTitle"/>
          </p:nvPr>
        </p:nvSpPr>
        <p:spPr>
          <a:xfrm>
            <a:off x="390525" y="1819275"/>
            <a:ext cx="8222100" cy="933600"/>
          </a:xfrm>
          <a:prstGeom prst="rect">
            <a:avLst/>
          </a:prstGeom>
        </p:spPr>
        <p:txBody>
          <a:bodyPr lIns="91425" tIns="91425" rIns="91425" bIns="91425" anchor="b" anchorCtr="0">
            <a:noAutofit/>
          </a:bodyPr>
          <a:lstStyle/>
          <a:p>
            <a:pPr lvl="0"/>
            <a:r>
              <a:rPr lang="en-US" dirty="0">
                <a:solidFill>
                  <a:schemeClr val="bg1"/>
                </a:solidFill>
              </a:rPr>
              <a:t>Updating existing visuals</a:t>
            </a:r>
            <a:endParaRPr lang="en" dirty="0"/>
          </a:p>
        </p:txBody>
      </p:sp>
      <p:sp>
        <p:nvSpPr>
          <p:cNvPr id="168" name="Shape 168"/>
          <p:cNvSpPr txBox="1">
            <a:spLocks noGrp="1"/>
          </p:cNvSpPr>
          <p:nvPr>
            <p:ph type="subTitle" idx="1"/>
          </p:nvPr>
        </p:nvSpPr>
        <p:spPr>
          <a:xfrm>
            <a:off x="390525" y="2789130"/>
            <a:ext cx="8222100" cy="432900"/>
          </a:xfrm>
          <a:prstGeom prst="rect">
            <a:avLst/>
          </a:prstGeom>
        </p:spPr>
        <p:txBody>
          <a:bodyPr lIns="91425" tIns="91425" rIns="91425" bIns="91425" anchor="t" anchorCtr="0">
            <a:noAutofit/>
          </a:bodyPr>
          <a:lstStyle/>
          <a:p>
            <a:pPr lvl="0"/>
            <a:r>
              <a:rPr lang="en-US" sz="2400" dirty="0"/>
              <a:t>Video 4.2</a:t>
            </a:r>
            <a:endParaRPr lang="en" dirty="0"/>
          </a:p>
        </p:txBody>
      </p:sp>
    </p:spTree>
    <p:extLst>
      <p:ext uri="{BB962C8B-B14F-4D97-AF65-F5344CB8AC3E}">
        <p14:creationId xmlns:p14="http://schemas.microsoft.com/office/powerpoint/2010/main" val="193976083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Shape 212"/>
          <p:cNvSpPr txBox="1">
            <a:spLocks noGrp="1"/>
          </p:cNvSpPr>
          <p:nvPr>
            <p:ph type="title"/>
          </p:nvPr>
        </p:nvSpPr>
        <p:spPr>
          <a:xfrm>
            <a:off x="98250" y="16350"/>
            <a:ext cx="8826600" cy="602700"/>
          </a:xfrm>
          <a:prstGeom prst="rect">
            <a:avLst/>
          </a:prstGeom>
        </p:spPr>
        <p:txBody>
          <a:bodyPr lIns="91425" tIns="91425" rIns="91425" bIns="91425" anchor="ctr" anchorCtr="0">
            <a:noAutofit/>
          </a:bodyPr>
          <a:lstStyle/>
          <a:p>
            <a:pPr lvl="0" rtl="0">
              <a:spcBef>
                <a:spcPts val="0"/>
              </a:spcBef>
              <a:buNone/>
            </a:pPr>
            <a:r>
              <a:rPr lang="en-US" sz="2200" dirty="0"/>
              <a:t>In this video, we are going to take a look at…</a:t>
            </a:r>
            <a:endParaRPr lang="en" sz="2200" dirty="0"/>
          </a:p>
        </p:txBody>
      </p:sp>
      <p:sp>
        <p:nvSpPr>
          <p:cNvPr id="213" name="Shape 213"/>
          <p:cNvSpPr txBox="1">
            <a:spLocks noGrp="1"/>
          </p:cNvSpPr>
          <p:nvPr>
            <p:ph type="body" idx="4294967295"/>
          </p:nvPr>
        </p:nvSpPr>
        <p:spPr>
          <a:xfrm>
            <a:off x="208750" y="888475"/>
            <a:ext cx="8716200" cy="4023300"/>
          </a:xfrm>
          <a:prstGeom prst="rect">
            <a:avLst/>
          </a:prstGeom>
        </p:spPr>
        <p:txBody>
          <a:bodyPr lIns="91425" tIns="91425" rIns="91425" bIns="91425" anchor="t" anchorCtr="0">
            <a:noAutofit/>
          </a:bodyPr>
          <a:lstStyle/>
          <a:p>
            <a:pPr marL="457200" lvl="0" indent="-355600" rtl="0">
              <a:spcBef>
                <a:spcPts val="0"/>
              </a:spcBef>
              <a:buClr>
                <a:srgbClr val="434343"/>
              </a:buClr>
              <a:buSzPct val="100000"/>
              <a:buChar char="●"/>
            </a:pPr>
            <a:r>
              <a:rPr lang="en-US" sz="2000" dirty="0">
                <a:solidFill>
                  <a:srgbClr val="434343"/>
                </a:solidFill>
              </a:rPr>
              <a:t>Adding transitions on existing bubbles</a:t>
            </a:r>
          </a:p>
          <a:p>
            <a:pPr marL="457200" lvl="0" indent="-355600" rtl="0">
              <a:spcBef>
                <a:spcPts val="0"/>
              </a:spcBef>
              <a:buClr>
                <a:srgbClr val="434343"/>
              </a:buClr>
              <a:buSzPct val="100000"/>
              <a:buChar char="●"/>
            </a:pPr>
            <a:r>
              <a:rPr lang="en-US" sz="2000" dirty="0">
                <a:solidFill>
                  <a:srgbClr val="434343"/>
                </a:solidFill>
              </a:rPr>
              <a:t>Animating the change of position and size</a:t>
            </a:r>
          </a:p>
          <a:p>
            <a:pPr marL="101600" lvl="0" rtl="0">
              <a:spcBef>
                <a:spcPts val="0"/>
              </a:spcBef>
              <a:buClr>
                <a:srgbClr val="434343"/>
              </a:buClr>
              <a:buSzPct val="100000"/>
            </a:pPr>
            <a:endParaRPr lang="en-US" sz="2000" dirty="0">
              <a:solidFill>
                <a:srgbClr val="434343"/>
              </a:solidFill>
            </a:endParaRPr>
          </a:p>
          <a:p>
            <a:pPr marL="457200" lvl="0" indent="-355600" rtl="0">
              <a:spcBef>
                <a:spcPts val="0"/>
              </a:spcBef>
              <a:buClr>
                <a:srgbClr val="434343"/>
              </a:buClr>
              <a:buSzPct val="100000"/>
              <a:buChar char="●"/>
            </a:pPr>
            <a:endParaRPr lang="en-US" sz="2000" dirty="0">
              <a:solidFill>
                <a:srgbClr val="434343"/>
              </a:solidFill>
            </a:endParaRPr>
          </a:p>
          <a:p>
            <a:pPr marL="457200" lvl="0" indent="-355600" rtl="0">
              <a:spcBef>
                <a:spcPts val="0"/>
              </a:spcBef>
              <a:buClr>
                <a:srgbClr val="434343"/>
              </a:buClr>
              <a:buSzPct val="100000"/>
              <a:buChar char="●"/>
            </a:pPr>
            <a:endParaRPr lang="en" sz="2000" dirty="0">
              <a:solidFill>
                <a:srgbClr val="434343"/>
              </a:solidFill>
            </a:endParaRPr>
          </a:p>
        </p:txBody>
      </p:sp>
    </p:spTree>
    <p:extLst>
      <p:ext uri="{BB962C8B-B14F-4D97-AF65-F5344CB8AC3E}">
        <p14:creationId xmlns:p14="http://schemas.microsoft.com/office/powerpoint/2010/main" val="241158148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Shape 272"/>
          <p:cNvSpPr txBox="1">
            <a:spLocks noGrp="1"/>
          </p:cNvSpPr>
          <p:nvPr>
            <p:ph type="ctrTitle"/>
          </p:nvPr>
        </p:nvSpPr>
        <p:spPr>
          <a:xfrm>
            <a:off x="390525" y="1819275"/>
            <a:ext cx="8222100" cy="933600"/>
          </a:xfrm>
          <a:prstGeom prst="rect">
            <a:avLst/>
          </a:prstGeom>
        </p:spPr>
        <p:txBody>
          <a:bodyPr lIns="91425" tIns="91425" rIns="91425" bIns="91425" anchor="b" anchorCtr="0">
            <a:noAutofit/>
          </a:bodyPr>
          <a:lstStyle/>
          <a:p>
            <a:pPr lvl="0" rtl="0">
              <a:spcBef>
                <a:spcPts val="0"/>
              </a:spcBef>
              <a:buNone/>
            </a:pPr>
            <a:r>
              <a:rPr lang="en" dirty="0"/>
              <a:t>Next Video</a:t>
            </a:r>
          </a:p>
        </p:txBody>
      </p:sp>
      <p:sp>
        <p:nvSpPr>
          <p:cNvPr id="273" name="Shape 273"/>
          <p:cNvSpPr txBox="1">
            <a:spLocks noGrp="1"/>
          </p:cNvSpPr>
          <p:nvPr>
            <p:ph type="subTitle" idx="1"/>
          </p:nvPr>
        </p:nvSpPr>
        <p:spPr>
          <a:xfrm>
            <a:off x="390525" y="2789130"/>
            <a:ext cx="8222100" cy="432900"/>
          </a:xfrm>
          <a:prstGeom prst="rect">
            <a:avLst/>
          </a:prstGeom>
        </p:spPr>
        <p:txBody>
          <a:bodyPr lIns="91425" tIns="91425" rIns="91425" bIns="91425" anchor="t" anchorCtr="0">
            <a:noAutofit/>
          </a:bodyPr>
          <a:lstStyle/>
          <a:p>
            <a:pPr lvl="0"/>
            <a:r>
              <a:rPr lang="en-US" dirty="0">
                <a:solidFill>
                  <a:schemeClr val="bg1"/>
                </a:solidFill>
              </a:rPr>
              <a:t>Animating new visuals</a:t>
            </a:r>
            <a:endParaRPr lang="en" dirty="0"/>
          </a:p>
        </p:txBody>
      </p:sp>
    </p:spTree>
    <p:extLst>
      <p:ext uri="{BB962C8B-B14F-4D97-AF65-F5344CB8AC3E}">
        <p14:creationId xmlns:p14="http://schemas.microsoft.com/office/powerpoint/2010/main" val="318509250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Shape 167"/>
          <p:cNvSpPr txBox="1">
            <a:spLocks noGrp="1"/>
          </p:cNvSpPr>
          <p:nvPr>
            <p:ph type="ctrTitle"/>
          </p:nvPr>
        </p:nvSpPr>
        <p:spPr>
          <a:xfrm>
            <a:off x="390525" y="1819275"/>
            <a:ext cx="8222100" cy="933600"/>
          </a:xfrm>
          <a:prstGeom prst="rect">
            <a:avLst/>
          </a:prstGeom>
        </p:spPr>
        <p:txBody>
          <a:bodyPr lIns="91425" tIns="91425" rIns="91425" bIns="91425" anchor="b" anchorCtr="0">
            <a:noAutofit/>
          </a:bodyPr>
          <a:lstStyle/>
          <a:p>
            <a:pPr lvl="0"/>
            <a:r>
              <a:rPr lang="en-US" dirty="0">
                <a:solidFill>
                  <a:schemeClr val="bg1"/>
                </a:solidFill>
              </a:rPr>
              <a:t>Animating new visuals</a:t>
            </a:r>
            <a:endParaRPr lang="en" dirty="0"/>
          </a:p>
        </p:txBody>
      </p:sp>
      <p:sp>
        <p:nvSpPr>
          <p:cNvPr id="168" name="Shape 168"/>
          <p:cNvSpPr txBox="1">
            <a:spLocks noGrp="1"/>
          </p:cNvSpPr>
          <p:nvPr>
            <p:ph type="subTitle" idx="1"/>
          </p:nvPr>
        </p:nvSpPr>
        <p:spPr>
          <a:xfrm>
            <a:off x="390525" y="2789130"/>
            <a:ext cx="8222100" cy="432900"/>
          </a:xfrm>
          <a:prstGeom prst="rect">
            <a:avLst/>
          </a:prstGeom>
        </p:spPr>
        <p:txBody>
          <a:bodyPr lIns="91425" tIns="91425" rIns="91425" bIns="91425" anchor="t" anchorCtr="0">
            <a:noAutofit/>
          </a:bodyPr>
          <a:lstStyle/>
          <a:p>
            <a:pPr lvl="0"/>
            <a:r>
              <a:rPr lang="en-US" sz="2400" dirty="0"/>
              <a:t>Video 4.3</a:t>
            </a:r>
            <a:endParaRPr lang="en" dirty="0"/>
          </a:p>
        </p:txBody>
      </p:sp>
    </p:spTree>
    <p:extLst>
      <p:ext uri="{BB962C8B-B14F-4D97-AF65-F5344CB8AC3E}">
        <p14:creationId xmlns:p14="http://schemas.microsoft.com/office/powerpoint/2010/main" val="45770839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Shape 212"/>
          <p:cNvSpPr txBox="1">
            <a:spLocks noGrp="1"/>
          </p:cNvSpPr>
          <p:nvPr>
            <p:ph type="title"/>
          </p:nvPr>
        </p:nvSpPr>
        <p:spPr>
          <a:xfrm>
            <a:off x="98250" y="16350"/>
            <a:ext cx="8826600" cy="602700"/>
          </a:xfrm>
          <a:prstGeom prst="rect">
            <a:avLst/>
          </a:prstGeom>
        </p:spPr>
        <p:txBody>
          <a:bodyPr lIns="91425" tIns="91425" rIns="91425" bIns="91425" anchor="ctr" anchorCtr="0">
            <a:noAutofit/>
          </a:bodyPr>
          <a:lstStyle/>
          <a:p>
            <a:pPr lvl="0" rtl="0">
              <a:spcBef>
                <a:spcPts val="0"/>
              </a:spcBef>
              <a:buNone/>
            </a:pPr>
            <a:r>
              <a:rPr lang="en-US" sz="2200" dirty="0"/>
              <a:t>In this video, we are going to take a look at…</a:t>
            </a:r>
            <a:endParaRPr lang="en" sz="2200" dirty="0"/>
          </a:p>
        </p:txBody>
      </p:sp>
      <p:sp>
        <p:nvSpPr>
          <p:cNvPr id="213" name="Shape 213"/>
          <p:cNvSpPr txBox="1">
            <a:spLocks noGrp="1"/>
          </p:cNvSpPr>
          <p:nvPr>
            <p:ph type="body" idx="4294967295"/>
          </p:nvPr>
        </p:nvSpPr>
        <p:spPr>
          <a:xfrm>
            <a:off x="208750" y="888475"/>
            <a:ext cx="8716200" cy="4023300"/>
          </a:xfrm>
          <a:prstGeom prst="rect">
            <a:avLst/>
          </a:prstGeom>
        </p:spPr>
        <p:txBody>
          <a:bodyPr lIns="91425" tIns="91425" rIns="91425" bIns="91425" anchor="t" anchorCtr="0">
            <a:noAutofit/>
          </a:bodyPr>
          <a:lstStyle/>
          <a:p>
            <a:pPr marL="457200" lvl="0" indent="-355600" rtl="0">
              <a:spcBef>
                <a:spcPts val="0"/>
              </a:spcBef>
              <a:buClr>
                <a:srgbClr val="434343"/>
              </a:buClr>
              <a:buSzPct val="100000"/>
              <a:buChar char="●"/>
            </a:pPr>
            <a:r>
              <a:rPr lang="en-US" sz="2000" dirty="0">
                <a:solidFill>
                  <a:srgbClr val="434343"/>
                </a:solidFill>
              </a:rPr>
              <a:t>Animating new visuals to make them apparent to the viewer</a:t>
            </a:r>
          </a:p>
          <a:p>
            <a:pPr marL="457200" lvl="0" indent="-355600" rtl="0">
              <a:spcBef>
                <a:spcPts val="0"/>
              </a:spcBef>
              <a:buClr>
                <a:srgbClr val="434343"/>
              </a:buClr>
              <a:buSzPct val="100000"/>
              <a:buChar char="●"/>
            </a:pPr>
            <a:endParaRPr lang="en-US" sz="2000" dirty="0">
              <a:solidFill>
                <a:srgbClr val="434343"/>
              </a:solidFill>
            </a:endParaRPr>
          </a:p>
          <a:p>
            <a:pPr marL="457200" lvl="0" indent="-355600" rtl="0">
              <a:spcBef>
                <a:spcPts val="0"/>
              </a:spcBef>
              <a:buClr>
                <a:srgbClr val="434343"/>
              </a:buClr>
              <a:buSzPct val="100000"/>
              <a:buChar char="●"/>
            </a:pPr>
            <a:endParaRPr lang="en" sz="2000" dirty="0">
              <a:solidFill>
                <a:srgbClr val="434343"/>
              </a:solidFill>
            </a:endParaRPr>
          </a:p>
        </p:txBody>
      </p:sp>
    </p:spTree>
    <p:extLst>
      <p:ext uri="{BB962C8B-B14F-4D97-AF65-F5344CB8AC3E}">
        <p14:creationId xmlns:p14="http://schemas.microsoft.com/office/powerpoint/2010/main" val="51738809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Shape 272"/>
          <p:cNvSpPr txBox="1">
            <a:spLocks noGrp="1"/>
          </p:cNvSpPr>
          <p:nvPr>
            <p:ph type="ctrTitle"/>
          </p:nvPr>
        </p:nvSpPr>
        <p:spPr>
          <a:xfrm>
            <a:off x="390525" y="1819275"/>
            <a:ext cx="8222100" cy="933600"/>
          </a:xfrm>
          <a:prstGeom prst="rect">
            <a:avLst/>
          </a:prstGeom>
        </p:spPr>
        <p:txBody>
          <a:bodyPr lIns="91425" tIns="91425" rIns="91425" bIns="91425" anchor="b" anchorCtr="0">
            <a:noAutofit/>
          </a:bodyPr>
          <a:lstStyle/>
          <a:p>
            <a:pPr lvl="0" rtl="0">
              <a:spcBef>
                <a:spcPts val="0"/>
              </a:spcBef>
              <a:buNone/>
            </a:pPr>
            <a:r>
              <a:rPr lang="en" dirty="0"/>
              <a:t>Next Video</a:t>
            </a:r>
          </a:p>
        </p:txBody>
      </p:sp>
      <p:sp>
        <p:nvSpPr>
          <p:cNvPr id="273" name="Shape 273"/>
          <p:cNvSpPr txBox="1">
            <a:spLocks noGrp="1"/>
          </p:cNvSpPr>
          <p:nvPr>
            <p:ph type="subTitle" idx="1"/>
          </p:nvPr>
        </p:nvSpPr>
        <p:spPr>
          <a:xfrm>
            <a:off x="390525" y="2789130"/>
            <a:ext cx="8222100" cy="432900"/>
          </a:xfrm>
          <a:prstGeom prst="rect">
            <a:avLst/>
          </a:prstGeom>
        </p:spPr>
        <p:txBody>
          <a:bodyPr lIns="91425" tIns="91425" rIns="91425" bIns="91425" anchor="t" anchorCtr="0">
            <a:noAutofit/>
          </a:bodyPr>
          <a:lstStyle/>
          <a:p>
            <a:pPr lvl="0"/>
            <a:r>
              <a:rPr lang="en-US" dirty="0">
                <a:solidFill>
                  <a:schemeClr val="bg1"/>
                </a:solidFill>
              </a:rPr>
              <a:t>Animating exiting visuals</a:t>
            </a:r>
            <a:endParaRPr lang="en" dirty="0"/>
          </a:p>
        </p:txBody>
      </p:sp>
    </p:spTree>
    <p:extLst>
      <p:ext uri="{BB962C8B-B14F-4D97-AF65-F5344CB8AC3E}">
        <p14:creationId xmlns:p14="http://schemas.microsoft.com/office/powerpoint/2010/main" val="156232223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Shape 167"/>
          <p:cNvSpPr txBox="1">
            <a:spLocks noGrp="1"/>
          </p:cNvSpPr>
          <p:nvPr>
            <p:ph type="ctrTitle"/>
          </p:nvPr>
        </p:nvSpPr>
        <p:spPr>
          <a:xfrm>
            <a:off x="390525" y="1819275"/>
            <a:ext cx="8222100" cy="933600"/>
          </a:xfrm>
          <a:prstGeom prst="rect">
            <a:avLst/>
          </a:prstGeom>
        </p:spPr>
        <p:txBody>
          <a:bodyPr lIns="91425" tIns="91425" rIns="91425" bIns="91425" anchor="b" anchorCtr="0">
            <a:noAutofit/>
          </a:bodyPr>
          <a:lstStyle/>
          <a:p>
            <a:pPr lvl="0"/>
            <a:r>
              <a:rPr lang="en-US" dirty="0">
                <a:solidFill>
                  <a:schemeClr val="bg1"/>
                </a:solidFill>
              </a:rPr>
              <a:t>Animating exiting visuals</a:t>
            </a:r>
            <a:endParaRPr lang="en" dirty="0"/>
          </a:p>
        </p:txBody>
      </p:sp>
      <p:sp>
        <p:nvSpPr>
          <p:cNvPr id="168" name="Shape 168"/>
          <p:cNvSpPr txBox="1">
            <a:spLocks noGrp="1"/>
          </p:cNvSpPr>
          <p:nvPr>
            <p:ph type="subTitle" idx="1"/>
          </p:nvPr>
        </p:nvSpPr>
        <p:spPr>
          <a:xfrm>
            <a:off x="390525" y="2789130"/>
            <a:ext cx="8222100" cy="432900"/>
          </a:xfrm>
          <a:prstGeom prst="rect">
            <a:avLst/>
          </a:prstGeom>
        </p:spPr>
        <p:txBody>
          <a:bodyPr lIns="91425" tIns="91425" rIns="91425" bIns="91425" anchor="t" anchorCtr="0">
            <a:noAutofit/>
          </a:bodyPr>
          <a:lstStyle/>
          <a:p>
            <a:pPr lvl="0"/>
            <a:r>
              <a:rPr lang="en-US" sz="2400" dirty="0"/>
              <a:t>Video 4.4</a:t>
            </a:r>
            <a:endParaRPr lang="en" dirty="0"/>
          </a:p>
        </p:txBody>
      </p:sp>
    </p:spTree>
    <p:extLst>
      <p:ext uri="{BB962C8B-B14F-4D97-AF65-F5344CB8AC3E}">
        <p14:creationId xmlns:p14="http://schemas.microsoft.com/office/powerpoint/2010/main" val="95967078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Shape 212"/>
          <p:cNvSpPr txBox="1">
            <a:spLocks noGrp="1"/>
          </p:cNvSpPr>
          <p:nvPr>
            <p:ph type="title"/>
          </p:nvPr>
        </p:nvSpPr>
        <p:spPr>
          <a:xfrm>
            <a:off x="98250" y="16350"/>
            <a:ext cx="8826600" cy="602700"/>
          </a:xfrm>
          <a:prstGeom prst="rect">
            <a:avLst/>
          </a:prstGeom>
        </p:spPr>
        <p:txBody>
          <a:bodyPr lIns="91425" tIns="91425" rIns="91425" bIns="91425" anchor="ctr" anchorCtr="0">
            <a:noAutofit/>
          </a:bodyPr>
          <a:lstStyle/>
          <a:p>
            <a:pPr lvl="0" rtl="0">
              <a:spcBef>
                <a:spcPts val="0"/>
              </a:spcBef>
              <a:buNone/>
            </a:pPr>
            <a:r>
              <a:rPr lang="en-US" sz="2200" dirty="0"/>
              <a:t>In this video, we are going to take a look at…</a:t>
            </a:r>
            <a:endParaRPr lang="en" sz="2200" dirty="0"/>
          </a:p>
        </p:txBody>
      </p:sp>
      <p:sp>
        <p:nvSpPr>
          <p:cNvPr id="213" name="Shape 213"/>
          <p:cNvSpPr txBox="1">
            <a:spLocks noGrp="1"/>
          </p:cNvSpPr>
          <p:nvPr>
            <p:ph type="body" idx="4294967295"/>
          </p:nvPr>
        </p:nvSpPr>
        <p:spPr>
          <a:xfrm>
            <a:off x="208750" y="888475"/>
            <a:ext cx="8716200" cy="4023300"/>
          </a:xfrm>
          <a:prstGeom prst="rect">
            <a:avLst/>
          </a:prstGeom>
        </p:spPr>
        <p:txBody>
          <a:bodyPr lIns="91425" tIns="91425" rIns="91425" bIns="91425" anchor="t" anchorCtr="0">
            <a:noAutofit/>
          </a:bodyPr>
          <a:lstStyle/>
          <a:p>
            <a:pPr marL="457200" lvl="0" indent="-355600" rtl="0">
              <a:spcBef>
                <a:spcPts val="0"/>
              </a:spcBef>
              <a:buClr>
                <a:srgbClr val="434343"/>
              </a:buClr>
              <a:buSzPct val="100000"/>
              <a:buChar char="●"/>
            </a:pPr>
            <a:r>
              <a:rPr lang="en-US" sz="2000" dirty="0">
                <a:solidFill>
                  <a:srgbClr val="434343"/>
                </a:solidFill>
              </a:rPr>
              <a:t>Adding animation to exiting visuals</a:t>
            </a:r>
          </a:p>
          <a:p>
            <a:pPr marL="457200" lvl="0" indent="-355600" rtl="0">
              <a:spcBef>
                <a:spcPts val="0"/>
              </a:spcBef>
              <a:buClr>
                <a:srgbClr val="434343"/>
              </a:buClr>
              <a:buSzPct val="100000"/>
              <a:buChar char="●"/>
            </a:pPr>
            <a:endParaRPr lang="en-US" sz="2000" dirty="0">
              <a:solidFill>
                <a:srgbClr val="434343"/>
              </a:solidFill>
            </a:endParaRPr>
          </a:p>
          <a:p>
            <a:pPr marL="457200" lvl="0" indent="-355600" rtl="0">
              <a:spcBef>
                <a:spcPts val="0"/>
              </a:spcBef>
              <a:buClr>
                <a:srgbClr val="434343"/>
              </a:buClr>
              <a:buSzPct val="100000"/>
              <a:buChar char="●"/>
            </a:pPr>
            <a:endParaRPr lang="en" sz="2000" dirty="0">
              <a:solidFill>
                <a:srgbClr val="434343"/>
              </a:solidFill>
            </a:endParaRPr>
          </a:p>
        </p:txBody>
      </p:sp>
    </p:spTree>
    <p:extLst>
      <p:ext uri="{BB962C8B-B14F-4D97-AF65-F5344CB8AC3E}">
        <p14:creationId xmlns:p14="http://schemas.microsoft.com/office/powerpoint/2010/main" val="365624353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Shape 212"/>
          <p:cNvSpPr txBox="1">
            <a:spLocks noGrp="1"/>
          </p:cNvSpPr>
          <p:nvPr>
            <p:ph type="title"/>
          </p:nvPr>
        </p:nvSpPr>
        <p:spPr>
          <a:xfrm>
            <a:off x="98250" y="16350"/>
            <a:ext cx="8826600" cy="602700"/>
          </a:xfrm>
          <a:prstGeom prst="rect">
            <a:avLst/>
          </a:prstGeom>
        </p:spPr>
        <p:txBody>
          <a:bodyPr lIns="91425" tIns="91425" rIns="91425" bIns="91425" anchor="ctr" anchorCtr="0">
            <a:noAutofit/>
          </a:bodyPr>
          <a:lstStyle/>
          <a:p>
            <a:pPr lvl="0" rtl="0">
              <a:spcBef>
                <a:spcPts val="0"/>
              </a:spcBef>
              <a:buNone/>
            </a:pPr>
            <a:r>
              <a:rPr lang="en-US" sz="2200" dirty="0"/>
              <a:t>Summary</a:t>
            </a:r>
            <a:endParaRPr lang="en" sz="2200" dirty="0"/>
          </a:p>
        </p:txBody>
      </p:sp>
      <p:sp>
        <p:nvSpPr>
          <p:cNvPr id="213" name="Shape 213"/>
          <p:cNvSpPr txBox="1">
            <a:spLocks noGrp="1"/>
          </p:cNvSpPr>
          <p:nvPr>
            <p:ph type="body" idx="4294967295"/>
          </p:nvPr>
        </p:nvSpPr>
        <p:spPr>
          <a:xfrm>
            <a:off x="208750" y="888475"/>
            <a:ext cx="8716200" cy="4023300"/>
          </a:xfrm>
          <a:prstGeom prst="rect">
            <a:avLst/>
          </a:prstGeom>
        </p:spPr>
        <p:txBody>
          <a:bodyPr lIns="91425" tIns="91425" rIns="91425" bIns="91425" anchor="t" anchorCtr="0">
            <a:noAutofit/>
          </a:bodyPr>
          <a:lstStyle/>
          <a:p>
            <a:pPr marL="457200" lvl="0" indent="-355600" rtl="0">
              <a:spcBef>
                <a:spcPts val="0"/>
              </a:spcBef>
              <a:buClr>
                <a:srgbClr val="434343"/>
              </a:buClr>
              <a:buSzPct val="100000"/>
              <a:buChar char="●"/>
            </a:pPr>
            <a:r>
              <a:rPr lang="en-US" sz="2000" dirty="0">
                <a:solidFill>
                  <a:srgbClr val="434343"/>
                </a:solidFill>
              </a:rPr>
              <a:t>Learned the fundamentals of D3.js transitions</a:t>
            </a:r>
          </a:p>
          <a:p>
            <a:pPr marL="457200" lvl="0" indent="-355600" rtl="0">
              <a:spcBef>
                <a:spcPts val="0"/>
              </a:spcBef>
              <a:buClr>
                <a:srgbClr val="434343"/>
              </a:buClr>
              <a:buSzPct val="100000"/>
              <a:buChar char="●"/>
            </a:pPr>
            <a:r>
              <a:rPr lang="en-US" sz="2000" dirty="0">
                <a:solidFill>
                  <a:srgbClr val="434343"/>
                </a:solidFill>
              </a:rPr>
              <a:t>Saw how to apply transitions to properties of visuals</a:t>
            </a:r>
          </a:p>
          <a:p>
            <a:pPr marL="457200" lvl="0" indent="-355600" rtl="0">
              <a:spcBef>
                <a:spcPts val="0"/>
              </a:spcBef>
              <a:buClr>
                <a:srgbClr val="434343"/>
              </a:buClr>
              <a:buSzPct val="100000"/>
              <a:buChar char="●"/>
            </a:pPr>
            <a:r>
              <a:rPr lang="en-US" sz="2000" dirty="0">
                <a:solidFill>
                  <a:srgbClr val="434343"/>
                </a:solidFill>
              </a:rPr>
              <a:t>Demonstrated how to animate position, size and color</a:t>
            </a:r>
          </a:p>
          <a:p>
            <a:pPr marL="457200" lvl="0" indent="-355600" rtl="0">
              <a:spcBef>
                <a:spcPts val="0"/>
              </a:spcBef>
              <a:buClr>
                <a:srgbClr val="434343"/>
              </a:buClr>
              <a:buSzPct val="100000"/>
              <a:buChar char="●"/>
            </a:pPr>
            <a:r>
              <a:rPr lang="en-US" sz="2000" dirty="0">
                <a:solidFill>
                  <a:srgbClr val="434343"/>
                </a:solidFill>
              </a:rPr>
              <a:t>Applied these animations to enhance our data visualization</a:t>
            </a:r>
          </a:p>
          <a:p>
            <a:pPr marL="457200" lvl="0" indent="-355600" rtl="0">
              <a:spcBef>
                <a:spcPts val="0"/>
              </a:spcBef>
              <a:buClr>
                <a:srgbClr val="434343"/>
              </a:buClr>
              <a:buSzPct val="100000"/>
              <a:buChar char="●"/>
            </a:pPr>
            <a:endParaRPr lang="en" sz="2000" dirty="0">
              <a:solidFill>
                <a:srgbClr val="434343"/>
              </a:solidFill>
            </a:endParaRPr>
          </a:p>
        </p:txBody>
      </p:sp>
    </p:spTree>
    <p:extLst>
      <p:ext uri="{BB962C8B-B14F-4D97-AF65-F5344CB8AC3E}">
        <p14:creationId xmlns:p14="http://schemas.microsoft.com/office/powerpoint/2010/main" val="407639945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Shape 167"/>
          <p:cNvSpPr txBox="1">
            <a:spLocks noGrp="1"/>
          </p:cNvSpPr>
          <p:nvPr>
            <p:ph type="ctrTitle"/>
          </p:nvPr>
        </p:nvSpPr>
        <p:spPr>
          <a:xfrm>
            <a:off x="390525" y="1819275"/>
            <a:ext cx="8222100" cy="933600"/>
          </a:xfrm>
          <a:prstGeom prst="rect">
            <a:avLst/>
          </a:prstGeom>
        </p:spPr>
        <p:txBody>
          <a:bodyPr lIns="91425" tIns="91425" rIns="91425" bIns="91425" anchor="b" anchorCtr="0">
            <a:noAutofit/>
          </a:bodyPr>
          <a:lstStyle/>
          <a:p>
            <a:r>
              <a:rPr lang="en-US" dirty="0">
                <a:solidFill>
                  <a:schemeClr val="bg1"/>
                </a:solidFill>
              </a:rPr>
              <a:t>Next Section</a:t>
            </a:r>
            <a:endParaRPr lang="en" dirty="0">
              <a:solidFill>
                <a:schemeClr val="bg1"/>
              </a:solidFill>
            </a:endParaRPr>
          </a:p>
        </p:txBody>
      </p:sp>
      <p:sp>
        <p:nvSpPr>
          <p:cNvPr id="168" name="Shape 168"/>
          <p:cNvSpPr txBox="1">
            <a:spLocks noGrp="1"/>
          </p:cNvSpPr>
          <p:nvPr>
            <p:ph type="subTitle" idx="1"/>
          </p:nvPr>
        </p:nvSpPr>
        <p:spPr>
          <a:xfrm>
            <a:off x="390525" y="2789130"/>
            <a:ext cx="8222100" cy="432900"/>
          </a:xfrm>
          <a:prstGeom prst="rect">
            <a:avLst/>
          </a:prstGeom>
        </p:spPr>
        <p:txBody>
          <a:bodyPr lIns="91425" tIns="91425" rIns="91425" bIns="91425" anchor="t" anchorCtr="0">
            <a:noAutofit/>
          </a:bodyPr>
          <a:lstStyle/>
          <a:p>
            <a:pPr lvl="0"/>
            <a:r>
              <a:rPr lang="en-US" sz="2400" dirty="0"/>
              <a:t>Interactions using the mouse</a:t>
            </a:r>
            <a:endParaRPr lang="en" dirty="0"/>
          </a:p>
        </p:txBody>
      </p:sp>
    </p:spTree>
    <p:extLst>
      <p:ext uri="{BB962C8B-B14F-4D97-AF65-F5344CB8AC3E}">
        <p14:creationId xmlns:p14="http://schemas.microsoft.com/office/powerpoint/2010/main" val="31680986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cxnSp>
        <p:nvCxnSpPr>
          <p:cNvPr id="181" name="Shape 181"/>
          <p:cNvCxnSpPr/>
          <p:nvPr/>
        </p:nvCxnSpPr>
        <p:spPr>
          <a:xfrm>
            <a:off x="2819400" y="3383282"/>
            <a:ext cx="0" cy="667800"/>
          </a:xfrm>
          <a:prstGeom prst="straightConnector1">
            <a:avLst/>
          </a:prstGeom>
          <a:noFill/>
          <a:ln w="9525" cap="flat" cmpd="sng">
            <a:solidFill>
              <a:schemeClr val="dk2"/>
            </a:solidFill>
            <a:prstDash val="solid"/>
            <a:round/>
            <a:headEnd type="none" w="lg" len="lg"/>
            <a:tailEnd type="oval" w="lg" len="lg"/>
          </a:ln>
        </p:spPr>
      </p:cxnSp>
      <p:sp>
        <p:nvSpPr>
          <p:cNvPr id="182" name="Shape 182"/>
          <p:cNvSpPr txBox="1">
            <a:spLocks noGrp="1"/>
          </p:cNvSpPr>
          <p:nvPr>
            <p:ph type="title"/>
          </p:nvPr>
        </p:nvSpPr>
        <p:spPr>
          <a:xfrm>
            <a:off x="2895600" y="3856050"/>
            <a:ext cx="3868525" cy="392100"/>
          </a:xfrm>
          <a:prstGeom prst="rect">
            <a:avLst/>
          </a:prstGeom>
        </p:spPr>
        <p:txBody>
          <a:bodyPr lIns="91425" tIns="91425" rIns="91425" bIns="91425" anchor="ctr" anchorCtr="0">
            <a:noAutofit/>
          </a:bodyPr>
          <a:lstStyle/>
          <a:p>
            <a:pPr lvl="0"/>
            <a:r>
              <a:rPr lang="en-US" sz="1800" dirty="0">
                <a:solidFill>
                  <a:schemeClr val="dk1"/>
                </a:solidFill>
              </a:rPr>
              <a:t>Creating a reusable renderer</a:t>
            </a:r>
            <a:endParaRPr lang="en" sz="1800" dirty="0">
              <a:solidFill>
                <a:schemeClr val="dk1"/>
              </a:solidFill>
            </a:endParaRPr>
          </a:p>
        </p:txBody>
      </p:sp>
      <p:sp>
        <p:nvSpPr>
          <p:cNvPr id="183" name="Shape 183"/>
          <p:cNvSpPr txBox="1">
            <a:spLocks noGrp="1"/>
          </p:cNvSpPr>
          <p:nvPr>
            <p:ph type="body" idx="1"/>
          </p:nvPr>
        </p:nvSpPr>
        <p:spPr>
          <a:xfrm>
            <a:off x="2895600" y="4102424"/>
            <a:ext cx="3428985" cy="578700"/>
          </a:xfrm>
          <a:prstGeom prst="rect">
            <a:avLst/>
          </a:prstGeom>
        </p:spPr>
        <p:txBody>
          <a:bodyPr lIns="91425" tIns="91425" rIns="91425" bIns="91425" anchor="t" anchorCtr="0">
            <a:noAutofit/>
          </a:bodyPr>
          <a:lstStyle/>
          <a:p>
            <a:pPr lvl="0" rtl="0">
              <a:spcBef>
                <a:spcPts val="0"/>
              </a:spcBef>
              <a:buNone/>
            </a:pPr>
            <a:r>
              <a:rPr lang="en-US" sz="1400" dirty="0">
                <a:solidFill>
                  <a:schemeClr val="dk2"/>
                </a:solidFill>
              </a:rPr>
              <a:t>Creating a function which can be repeatedly called to render (and re-render) visuals</a:t>
            </a:r>
            <a:endParaRPr lang="en" sz="1400" dirty="0">
              <a:solidFill>
                <a:schemeClr val="dk2"/>
              </a:solidFill>
            </a:endParaRPr>
          </a:p>
        </p:txBody>
      </p:sp>
      <p:sp>
        <p:nvSpPr>
          <p:cNvPr id="193" name="Shape 193"/>
          <p:cNvSpPr txBox="1">
            <a:spLocks noGrp="1"/>
          </p:cNvSpPr>
          <p:nvPr>
            <p:ph type="title"/>
          </p:nvPr>
        </p:nvSpPr>
        <p:spPr>
          <a:xfrm>
            <a:off x="471900" y="738725"/>
            <a:ext cx="8222100" cy="767700"/>
          </a:xfrm>
          <a:prstGeom prst="rect">
            <a:avLst/>
          </a:prstGeom>
        </p:spPr>
        <p:txBody>
          <a:bodyPr lIns="91425" tIns="91425" rIns="91425" bIns="91425" anchor="b" anchorCtr="0">
            <a:noAutofit/>
          </a:bodyPr>
          <a:lstStyle/>
          <a:p>
            <a:pPr lvl="0" rtl="0">
              <a:spcBef>
                <a:spcPts val="0"/>
              </a:spcBef>
              <a:buNone/>
            </a:pPr>
            <a:r>
              <a:rPr lang="en" dirty="0"/>
              <a:t>What We’ll Learn</a:t>
            </a:r>
          </a:p>
        </p:txBody>
      </p:sp>
      <p:cxnSp>
        <p:nvCxnSpPr>
          <p:cNvPr id="41" name="Shape 184">
            <a:extLst>
              <a:ext uri="{FF2B5EF4-FFF2-40B4-BE49-F238E27FC236}">
                <a16:creationId xmlns:a16="http://schemas.microsoft.com/office/drawing/2014/main" id="{47F0B977-537B-416B-91AC-EA5B6656F431}"/>
              </a:ext>
            </a:extLst>
          </p:cNvPr>
          <p:cNvCxnSpPr/>
          <p:nvPr/>
        </p:nvCxnSpPr>
        <p:spPr>
          <a:xfrm rot="10800000">
            <a:off x="714938" y="2114462"/>
            <a:ext cx="0" cy="1155600"/>
          </a:xfrm>
          <a:prstGeom prst="straightConnector1">
            <a:avLst/>
          </a:prstGeom>
          <a:noFill/>
          <a:ln w="9525" cap="flat" cmpd="sng">
            <a:solidFill>
              <a:schemeClr val="dk2"/>
            </a:solidFill>
            <a:prstDash val="solid"/>
            <a:round/>
            <a:headEnd type="none" w="lg" len="lg"/>
            <a:tailEnd type="oval" w="lg" len="lg"/>
          </a:ln>
        </p:spPr>
      </p:cxnSp>
      <p:sp>
        <p:nvSpPr>
          <p:cNvPr id="42" name="Shape 185">
            <a:extLst>
              <a:ext uri="{FF2B5EF4-FFF2-40B4-BE49-F238E27FC236}">
                <a16:creationId xmlns:a16="http://schemas.microsoft.com/office/drawing/2014/main" id="{ECAEEEAD-7809-463C-B5C1-0BE2E0B4800D}"/>
              </a:ext>
            </a:extLst>
          </p:cNvPr>
          <p:cNvSpPr txBox="1">
            <a:spLocks/>
          </p:cNvSpPr>
          <p:nvPr/>
        </p:nvSpPr>
        <p:spPr>
          <a:xfrm>
            <a:off x="762000" y="1951050"/>
            <a:ext cx="3352800" cy="392100"/>
          </a:xfrm>
          <a:prstGeom prst="rect">
            <a:avLst/>
          </a:prstGeom>
          <a:noFill/>
          <a:ln>
            <a:noFill/>
          </a:ln>
        </p:spPr>
        <p:txBody>
          <a:bodyPr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ct val="100000"/>
              <a:buFont typeface="Calibri"/>
              <a:buNone/>
              <a:defRPr sz="3200" b="0" i="0" u="none" strike="noStrike" cap="none">
                <a:solidFill>
                  <a:schemeClr val="lt1"/>
                </a:solidFill>
                <a:latin typeface="Calibri"/>
                <a:ea typeface="Calibri"/>
                <a:cs typeface="Calibri"/>
                <a:sym typeface="Calibri"/>
              </a:defRPr>
            </a:lvl1pPr>
            <a:lvl2pPr lvl="1" rtl="0">
              <a:spcBef>
                <a:spcPts val="0"/>
              </a:spcBef>
              <a:buClr>
                <a:schemeClr val="lt1"/>
              </a:buClr>
              <a:buSzPct val="100000"/>
              <a:buFont typeface="Roboto"/>
              <a:buNone/>
              <a:defRPr sz="3200">
                <a:solidFill>
                  <a:schemeClr val="lt1"/>
                </a:solidFill>
                <a:latin typeface="Roboto"/>
                <a:ea typeface="Roboto"/>
                <a:cs typeface="Roboto"/>
                <a:sym typeface="Roboto"/>
              </a:defRPr>
            </a:lvl2pPr>
            <a:lvl3pPr lvl="2" rtl="0">
              <a:spcBef>
                <a:spcPts val="0"/>
              </a:spcBef>
              <a:buClr>
                <a:schemeClr val="lt1"/>
              </a:buClr>
              <a:buSzPct val="100000"/>
              <a:buFont typeface="Roboto"/>
              <a:buNone/>
              <a:defRPr sz="3200">
                <a:solidFill>
                  <a:schemeClr val="lt1"/>
                </a:solidFill>
                <a:latin typeface="Roboto"/>
                <a:ea typeface="Roboto"/>
                <a:cs typeface="Roboto"/>
                <a:sym typeface="Roboto"/>
              </a:defRPr>
            </a:lvl3pPr>
            <a:lvl4pPr lvl="3" rtl="0">
              <a:spcBef>
                <a:spcPts val="0"/>
              </a:spcBef>
              <a:buClr>
                <a:schemeClr val="lt1"/>
              </a:buClr>
              <a:buSzPct val="100000"/>
              <a:buFont typeface="Roboto"/>
              <a:buNone/>
              <a:defRPr sz="3200">
                <a:solidFill>
                  <a:schemeClr val="lt1"/>
                </a:solidFill>
                <a:latin typeface="Roboto"/>
                <a:ea typeface="Roboto"/>
                <a:cs typeface="Roboto"/>
                <a:sym typeface="Roboto"/>
              </a:defRPr>
            </a:lvl4pPr>
            <a:lvl5pPr lvl="4" rtl="0">
              <a:spcBef>
                <a:spcPts val="0"/>
              </a:spcBef>
              <a:buClr>
                <a:schemeClr val="lt1"/>
              </a:buClr>
              <a:buSzPct val="100000"/>
              <a:buFont typeface="Roboto"/>
              <a:buNone/>
              <a:defRPr sz="3200">
                <a:solidFill>
                  <a:schemeClr val="lt1"/>
                </a:solidFill>
                <a:latin typeface="Roboto"/>
                <a:ea typeface="Roboto"/>
                <a:cs typeface="Roboto"/>
                <a:sym typeface="Roboto"/>
              </a:defRPr>
            </a:lvl5pPr>
            <a:lvl6pPr lvl="5" rtl="0">
              <a:spcBef>
                <a:spcPts val="0"/>
              </a:spcBef>
              <a:buClr>
                <a:schemeClr val="lt1"/>
              </a:buClr>
              <a:buSzPct val="100000"/>
              <a:buFont typeface="Roboto"/>
              <a:buNone/>
              <a:defRPr sz="3200">
                <a:solidFill>
                  <a:schemeClr val="lt1"/>
                </a:solidFill>
                <a:latin typeface="Roboto"/>
                <a:ea typeface="Roboto"/>
                <a:cs typeface="Roboto"/>
                <a:sym typeface="Roboto"/>
              </a:defRPr>
            </a:lvl6pPr>
            <a:lvl7pPr lvl="6" rtl="0">
              <a:spcBef>
                <a:spcPts val="0"/>
              </a:spcBef>
              <a:buClr>
                <a:schemeClr val="lt1"/>
              </a:buClr>
              <a:buSzPct val="100000"/>
              <a:buFont typeface="Roboto"/>
              <a:buNone/>
              <a:defRPr sz="3200">
                <a:solidFill>
                  <a:schemeClr val="lt1"/>
                </a:solidFill>
                <a:latin typeface="Roboto"/>
                <a:ea typeface="Roboto"/>
                <a:cs typeface="Roboto"/>
                <a:sym typeface="Roboto"/>
              </a:defRPr>
            </a:lvl7pPr>
            <a:lvl8pPr lvl="7" rtl="0">
              <a:spcBef>
                <a:spcPts val="0"/>
              </a:spcBef>
              <a:buClr>
                <a:schemeClr val="lt1"/>
              </a:buClr>
              <a:buSzPct val="100000"/>
              <a:buFont typeface="Roboto"/>
              <a:buNone/>
              <a:defRPr sz="3200">
                <a:solidFill>
                  <a:schemeClr val="lt1"/>
                </a:solidFill>
                <a:latin typeface="Roboto"/>
                <a:ea typeface="Roboto"/>
                <a:cs typeface="Roboto"/>
                <a:sym typeface="Roboto"/>
              </a:defRPr>
            </a:lvl8pPr>
            <a:lvl9pPr lvl="8" rtl="0">
              <a:spcBef>
                <a:spcPts val="0"/>
              </a:spcBef>
              <a:buClr>
                <a:schemeClr val="lt1"/>
              </a:buClr>
              <a:buSzPct val="100000"/>
              <a:buFont typeface="Roboto"/>
              <a:buNone/>
              <a:defRPr sz="3200">
                <a:solidFill>
                  <a:schemeClr val="lt1"/>
                </a:solidFill>
                <a:latin typeface="Roboto"/>
                <a:ea typeface="Roboto"/>
                <a:cs typeface="Roboto"/>
                <a:sym typeface="Roboto"/>
              </a:defRPr>
            </a:lvl9pPr>
          </a:lstStyle>
          <a:p>
            <a:r>
              <a:rPr lang="en-US" sz="1800" dirty="0">
                <a:solidFill>
                  <a:schemeClr val="dk1"/>
                </a:solidFill>
              </a:rPr>
              <a:t>Selecting data for a given year</a:t>
            </a:r>
            <a:endParaRPr lang="en" sz="1800" dirty="0">
              <a:solidFill>
                <a:schemeClr val="dk1"/>
              </a:solidFill>
            </a:endParaRPr>
          </a:p>
        </p:txBody>
      </p:sp>
      <p:sp>
        <p:nvSpPr>
          <p:cNvPr id="43" name="Shape 186">
            <a:extLst>
              <a:ext uri="{FF2B5EF4-FFF2-40B4-BE49-F238E27FC236}">
                <a16:creationId xmlns:a16="http://schemas.microsoft.com/office/drawing/2014/main" id="{28E7DA62-08F8-4F6A-8BC6-EAC1A6658364}"/>
              </a:ext>
            </a:extLst>
          </p:cNvPr>
          <p:cNvSpPr txBox="1">
            <a:spLocks/>
          </p:cNvSpPr>
          <p:nvPr/>
        </p:nvSpPr>
        <p:spPr>
          <a:xfrm>
            <a:off x="762000" y="2255243"/>
            <a:ext cx="3276600" cy="578700"/>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1600"/>
              </a:spcAft>
              <a:buClr>
                <a:srgbClr val="434343"/>
              </a:buClr>
              <a:buSzPct val="100000"/>
              <a:buFont typeface="Calibri"/>
              <a:buNone/>
              <a:defRPr sz="2000" b="0" i="0" u="none" strike="noStrike" cap="none">
                <a:solidFill>
                  <a:srgbClr val="434343"/>
                </a:solidFill>
                <a:latin typeface="Calibri"/>
                <a:ea typeface="Calibri"/>
                <a:cs typeface="Calibri"/>
                <a:sym typeface="Calibri"/>
              </a:defRPr>
            </a:lvl1pPr>
            <a:lvl2pPr marR="0" lvl="1" algn="l" rtl="0">
              <a:lnSpc>
                <a:spcPct val="115000"/>
              </a:lnSpc>
              <a:spcBef>
                <a:spcPts val="0"/>
              </a:spcBef>
              <a:spcAft>
                <a:spcPts val="1600"/>
              </a:spcAft>
              <a:buClr>
                <a:srgbClr val="434343"/>
              </a:buClr>
              <a:buSzPct val="100000"/>
              <a:buFont typeface="Calibri"/>
              <a:buNone/>
              <a:defRPr sz="1800" b="0" i="0" u="none" strike="noStrike" cap="none">
                <a:solidFill>
                  <a:srgbClr val="434343"/>
                </a:solidFill>
                <a:latin typeface="Calibri"/>
                <a:ea typeface="Calibri"/>
                <a:cs typeface="Calibri"/>
                <a:sym typeface="Calibri"/>
              </a:defRPr>
            </a:lvl2pPr>
            <a:lvl3pPr marR="0" lvl="2" algn="l" rtl="0">
              <a:lnSpc>
                <a:spcPct val="115000"/>
              </a:lnSpc>
              <a:spcBef>
                <a:spcPts val="0"/>
              </a:spcBef>
              <a:spcAft>
                <a:spcPts val="1600"/>
              </a:spcAft>
              <a:buClr>
                <a:srgbClr val="434343"/>
              </a:buClr>
              <a:buSzPct val="100000"/>
              <a:buFont typeface="Calibri"/>
              <a:buNone/>
              <a:defRPr sz="1600" b="0" i="0" u="none" strike="noStrike" cap="none">
                <a:solidFill>
                  <a:srgbClr val="434343"/>
                </a:solidFill>
                <a:latin typeface="Calibri"/>
                <a:ea typeface="Calibri"/>
                <a:cs typeface="Calibri"/>
                <a:sym typeface="Calibri"/>
              </a:defRPr>
            </a:lvl3pPr>
            <a:lvl4pPr marR="0" lvl="3" algn="l" rtl="0">
              <a:lnSpc>
                <a:spcPct val="115000"/>
              </a:lnSpc>
              <a:spcBef>
                <a:spcPts val="0"/>
              </a:spcBef>
              <a:spcAft>
                <a:spcPts val="1600"/>
              </a:spcAft>
              <a:buClr>
                <a:srgbClr val="434343"/>
              </a:buClr>
              <a:buFont typeface="Calibri"/>
              <a:buNone/>
              <a:defRPr sz="1400" b="0" i="0" u="none" strike="noStrike" cap="none">
                <a:solidFill>
                  <a:srgbClr val="434343"/>
                </a:solidFill>
                <a:latin typeface="Calibri"/>
                <a:ea typeface="Calibri"/>
                <a:cs typeface="Calibri"/>
                <a:sym typeface="Calibri"/>
              </a:defRPr>
            </a:lvl4pPr>
            <a:lvl5pPr marR="0" lvl="4" algn="l" rtl="0">
              <a:lnSpc>
                <a:spcPct val="115000"/>
              </a:lnSpc>
              <a:spcBef>
                <a:spcPts val="0"/>
              </a:spcBef>
              <a:spcAft>
                <a:spcPts val="1600"/>
              </a:spcAft>
              <a:buClr>
                <a:srgbClr val="434343"/>
              </a:buClr>
              <a:buFont typeface="Calibri"/>
              <a:buNone/>
              <a:defRPr sz="1400" b="0" i="0" u="none" strike="noStrike" cap="none">
                <a:solidFill>
                  <a:srgbClr val="434343"/>
                </a:solidFill>
                <a:latin typeface="Calibri"/>
                <a:ea typeface="Calibri"/>
                <a:cs typeface="Calibri"/>
                <a:sym typeface="Calibri"/>
              </a:defRPr>
            </a:lvl5pPr>
            <a:lvl6pPr marR="0" lvl="5" algn="l" rtl="0">
              <a:lnSpc>
                <a:spcPct val="115000"/>
              </a:lnSpc>
              <a:spcBef>
                <a:spcPts val="0"/>
              </a:spcBef>
              <a:spcAft>
                <a:spcPts val="1600"/>
              </a:spcAft>
              <a:buClr>
                <a:srgbClr val="434343"/>
              </a:buClr>
              <a:buFont typeface="Calibri"/>
              <a:buNone/>
              <a:defRPr sz="1400" b="0" i="0" u="none" strike="noStrike" cap="none">
                <a:solidFill>
                  <a:srgbClr val="434343"/>
                </a:solidFill>
                <a:latin typeface="Calibri"/>
                <a:ea typeface="Calibri"/>
                <a:cs typeface="Calibri"/>
                <a:sym typeface="Calibri"/>
              </a:defRPr>
            </a:lvl6pPr>
            <a:lvl7pPr marR="0" lvl="6" algn="l" rtl="0">
              <a:lnSpc>
                <a:spcPct val="115000"/>
              </a:lnSpc>
              <a:spcBef>
                <a:spcPts val="0"/>
              </a:spcBef>
              <a:spcAft>
                <a:spcPts val="1600"/>
              </a:spcAft>
              <a:buClr>
                <a:srgbClr val="434343"/>
              </a:buClr>
              <a:buFont typeface="Calibri"/>
              <a:buNone/>
              <a:defRPr sz="1400" b="0" i="0" u="none" strike="noStrike" cap="none">
                <a:solidFill>
                  <a:srgbClr val="434343"/>
                </a:solidFill>
                <a:latin typeface="Calibri"/>
                <a:ea typeface="Calibri"/>
                <a:cs typeface="Calibri"/>
                <a:sym typeface="Calibri"/>
              </a:defRPr>
            </a:lvl7pPr>
            <a:lvl8pPr marR="0" lvl="7" algn="l" rtl="0">
              <a:lnSpc>
                <a:spcPct val="115000"/>
              </a:lnSpc>
              <a:spcBef>
                <a:spcPts val="0"/>
              </a:spcBef>
              <a:spcAft>
                <a:spcPts val="1600"/>
              </a:spcAft>
              <a:buClr>
                <a:srgbClr val="434343"/>
              </a:buClr>
              <a:buFont typeface="Calibri"/>
              <a:buNone/>
              <a:defRPr sz="1400" b="0" i="0" u="none" strike="noStrike" cap="none">
                <a:solidFill>
                  <a:srgbClr val="434343"/>
                </a:solidFill>
                <a:latin typeface="Calibri"/>
                <a:ea typeface="Calibri"/>
                <a:cs typeface="Calibri"/>
                <a:sym typeface="Calibri"/>
              </a:defRPr>
            </a:lvl8pPr>
            <a:lvl9pPr marR="0" lvl="8" algn="l" rtl="0">
              <a:lnSpc>
                <a:spcPct val="115000"/>
              </a:lnSpc>
              <a:spcBef>
                <a:spcPts val="0"/>
              </a:spcBef>
              <a:spcAft>
                <a:spcPts val="1600"/>
              </a:spcAft>
              <a:buClr>
                <a:srgbClr val="434343"/>
              </a:buClr>
              <a:buFont typeface="Calibri"/>
              <a:buNone/>
              <a:defRPr sz="1400" b="0" i="0" u="none" strike="noStrike" cap="none">
                <a:solidFill>
                  <a:srgbClr val="434343"/>
                </a:solidFill>
                <a:latin typeface="Calibri"/>
                <a:ea typeface="Calibri"/>
                <a:cs typeface="Calibri"/>
                <a:sym typeface="Calibri"/>
              </a:defRPr>
            </a:lvl9pPr>
          </a:lstStyle>
          <a:p>
            <a:r>
              <a:rPr lang="en-US" sz="1400" dirty="0">
                <a:solidFill>
                  <a:schemeClr val="dk2"/>
                </a:solidFill>
              </a:rPr>
              <a:t>Using filters and nesting to find data for a given year</a:t>
            </a:r>
          </a:p>
        </p:txBody>
      </p:sp>
      <p:grpSp>
        <p:nvGrpSpPr>
          <p:cNvPr id="2" name="Shape 194"/>
          <p:cNvGrpSpPr/>
          <p:nvPr/>
        </p:nvGrpSpPr>
        <p:grpSpPr>
          <a:xfrm>
            <a:off x="383437" y="2992212"/>
            <a:ext cx="8377136" cy="667800"/>
            <a:chOff x="383437" y="2845250"/>
            <a:chExt cx="8377136" cy="667800"/>
          </a:xfrm>
        </p:grpSpPr>
        <p:sp>
          <p:nvSpPr>
            <p:cNvPr id="195" name="Shape 195"/>
            <p:cNvSpPr/>
            <p:nvPr/>
          </p:nvSpPr>
          <p:spPr>
            <a:xfrm rot="5400000">
              <a:off x="8137924" y="2890400"/>
              <a:ext cx="667800" cy="577500"/>
            </a:xfrm>
            <a:prstGeom prst="triangle">
              <a:avLst>
                <a:gd name="adj" fmla="val 50000"/>
              </a:avLst>
            </a:prstGeom>
            <a:solidFill>
              <a:srgbClr val="4285F4"/>
            </a:solidFill>
            <a:ln>
              <a:noFill/>
            </a:ln>
          </p:spPr>
          <p:txBody>
            <a:bodyPr lIns="91425" tIns="91425" rIns="91425" bIns="91425" anchor="ctr" anchorCtr="0">
              <a:noAutofit/>
            </a:bodyPr>
            <a:lstStyle/>
            <a:p>
              <a:pPr lvl="0">
                <a:spcBef>
                  <a:spcPts val="0"/>
                </a:spcBef>
                <a:buNone/>
              </a:pPr>
              <a:endParaRPr/>
            </a:p>
          </p:txBody>
        </p:sp>
        <p:sp>
          <p:nvSpPr>
            <p:cNvPr id="196" name="Shape 196"/>
            <p:cNvSpPr/>
            <p:nvPr/>
          </p:nvSpPr>
          <p:spPr>
            <a:xfrm>
              <a:off x="383437" y="3057650"/>
              <a:ext cx="7904700" cy="243000"/>
            </a:xfrm>
            <a:prstGeom prst="rect">
              <a:avLst/>
            </a:prstGeom>
            <a:solidFill>
              <a:srgbClr val="4285F4"/>
            </a:solidFill>
            <a:ln>
              <a:noFill/>
            </a:ln>
          </p:spPr>
          <p:txBody>
            <a:bodyPr lIns="91425" tIns="91425" rIns="91425" bIns="91425" anchor="ctr" anchorCtr="0">
              <a:noAutofit/>
            </a:bodyPr>
            <a:lstStyle/>
            <a:p>
              <a:pPr lvl="0">
                <a:spcBef>
                  <a:spcPts val="0"/>
                </a:spcBef>
                <a:buNone/>
              </a:pPr>
              <a:endParaRPr/>
            </a:p>
          </p:txBody>
        </p:sp>
      </p:grpSp>
      <p:cxnSp>
        <p:nvCxnSpPr>
          <p:cNvPr id="12" name="Shape 184">
            <a:extLst>
              <a:ext uri="{FF2B5EF4-FFF2-40B4-BE49-F238E27FC236}">
                <a16:creationId xmlns:a16="http://schemas.microsoft.com/office/drawing/2014/main" id="{892CC3DB-44B8-44A8-8009-93385B15EB97}"/>
              </a:ext>
            </a:extLst>
          </p:cNvPr>
          <p:cNvCxnSpPr/>
          <p:nvPr/>
        </p:nvCxnSpPr>
        <p:spPr>
          <a:xfrm rot="10800000">
            <a:off x="4677338" y="2114462"/>
            <a:ext cx="0" cy="1155600"/>
          </a:xfrm>
          <a:prstGeom prst="straightConnector1">
            <a:avLst/>
          </a:prstGeom>
          <a:noFill/>
          <a:ln w="9525" cap="flat" cmpd="sng">
            <a:solidFill>
              <a:schemeClr val="dk2"/>
            </a:solidFill>
            <a:prstDash val="solid"/>
            <a:round/>
            <a:headEnd type="none" w="lg" len="lg"/>
            <a:tailEnd type="oval" w="lg" len="lg"/>
          </a:ln>
        </p:spPr>
      </p:cxnSp>
      <p:sp>
        <p:nvSpPr>
          <p:cNvPr id="13" name="Shape 185">
            <a:extLst>
              <a:ext uri="{FF2B5EF4-FFF2-40B4-BE49-F238E27FC236}">
                <a16:creationId xmlns:a16="http://schemas.microsoft.com/office/drawing/2014/main" id="{2C5EF7E3-B168-4EDF-B134-A940ED049006}"/>
              </a:ext>
            </a:extLst>
          </p:cNvPr>
          <p:cNvSpPr txBox="1">
            <a:spLocks/>
          </p:cNvSpPr>
          <p:nvPr/>
        </p:nvSpPr>
        <p:spPr>
          <a:xfrm>
            <a:off x="4724399" y="1951050"/>
            <a:ext cx="4114797" cy="392100"/>
          </a:xfrm>
          <a:prstGeom prst="rect">
            <a:avLst/>
          </a:prstGeom>
          <a:noFill/>
          <a:ln>
            <a:noFill/>
          </a:ln>
        </p:spPr>
        <p:txBody>
          <a:bodyPr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ct val="100000"/>
              <a:buFont typeface="Calibri"/>
              <a:buNone/>
              <a:defRPr sz="3200" b="0" i="0" u="none" strike="noStrike" cap="none">
                <a:solidFill>
                  <a:schemeClr val="lt1"/>
                </a:solidFill>
                <a:latin typeface="Calibri"/>
                <a:ea typeface="Calibri"/>
                <a:cs typeface="Calibri"/>
                <a:sym typeface="Calibri"/>
              </a:defRPr>
            </a:lvl1pPr>
            <a:lvl2pPr lvl="1" rtl="0">
              <a:spcBef>
                <a:spcPts val="0"/>
              </a:spcBef>
              <a:buClr>
                <a:schemeClr val="lt1"/>
              </a:buClr>
              <a:buSzPct val="100000"/>
              <a:buFont typeface="Roboto"/>
              <a:buNone/>
              <a:defRPr sz="3200">
                <a:solidFill>
                  <a:schemeClr val="lt1"/>
                </a:solidFill>
                <a:latin typeface="Roboto"/>
                <a:ea typeface="Roboto"/>
                <a:cs typeface="Roboto"/>
                <a:sym typeface="Roboto"/>
              </a:defRPr>
            </a:lvl2pPr>
            <a:lvl3pPr lvl="2" rtl="0">
              <a:spcBef>
                <a:spcPts val="0"/>
              </a:spcBef>
              <a:buClr>
                <a:schemeClr val="lt1"/>
              </a:buClr>
              <a:buSzPct val="100000"/>
              <a:buFont typeface="Roboto"/>
              <a:buNone/>
              <a:defRPr sz="3200">
                <a:solidFill>
                  <a:schemeClr val="lt1"/>
                </a:solidFill>
                <a:latin typeface="Roboto"/>
                <a:ea typeface="Roboto"/>
                <a:cs typeface="Roboto"/>
                <a:sym typeface="Roboto"/>
              </a:defRPr>
            </a:lvl3pPr>
            <a:lvl4pPr lvl="3" rtl="0">
              <a:spcBef>
                <a:spcPts val="0"/>
              </a:spcBef>
              <a:buClr>
                <a:schemeClr val="lt1"/>
              </a:buClr>
              <a:buSzPct val="100000"/>
              <a:buFont typeface="Roboto"/>
              <a:buNone/>
              <a:defRPr sz="3200">
                <a:solidFill>
                  <a:schemeClr val="lt1"/>
                </a:solidFill>
                <a:latin typeface="Roboto"/>
                <a:ea typeface="Roboto"/>
                <a:cs typeface="Roboto"/>
                <a:sym typeface="Roboto"/>
              </a:defRPr>
            </a:lvl4pPr>
            <a:lvl5pPr lvl="4" rtl="0">
              <a:spcBef>
                <a:spcPts val="0"/>
              </a:spcBef>
              <a:buClr>
                <a:schemeClr val="lt1"/>
              </a:buClr>
              <a:buSzPct val="100000"/>
              <a:buFont typeface="Roboto"/>
              <a:buNone/>
              <a:defRPr sz="3200">
                <a:solidFill>
                  <a:schemeClr val="lt1"/>
                </a:solidFill>
                <a:latin typeface="Roboto"/>
                <a:ea typeface="Roboto"/>
                <a:cs typeface="Roboto"/>
                <a:sym typeface="Roboto"/>
              </a:defRPr>
            </a:lvl5pPr>
            <a:lvl6pPr lvl="5" rtl="0">
              <a:spcBef>
                <a:spcPts val="0"/>
              </a:spcBef>
              <a:buClr>
                <a:schemeClr val="lt1"/>
              </a:buClr>
              <a:buSzPct val="100000"/>
              <a:buFont typeface="Roboto"/>
              <a:buNone/>
              <a:defRPr sz="3200">
                <a:solidFill>
                  <a:schemeClr val="lt1"/>
                </a:solidFill>
                <a:latin typeface="Roboto"/>
                <a:ea typeface="Roboto"/>
                <a:cs typeface="Roboto"/>
                <a:sym typeface="Roboto"/>
              </a:defRPr>
            </a:lvl6pPr>
            <a:lvl7pPr lvl="6" rtl="0">
              <a:spcBef>
                <a:spcPts val="0"/>
              </a:spcBef>
              <a:buClr>
                <a:schemeClr val="lt1"/>
              </a:buClr>
              <a:buSzPct val="100000"/>
              <a:buFont typeface="Roboto"/>
              <a:buNone/>
              <a:defRPr sz="3200">
                <a:solidFill>
                  <a:schemeClr val="lt1"/>
                </a:solidFill>
                <a:latin typeface="Roboto"/>
                <a:ea typeface="Roboto"/>
                <a:cs typeface="Roboto"/>
                <a:sym typeface="Roboto"/>
              </a:defRPr>
            </a:lvl7pPr>
            <a:lvl8pPr lvl="7" rtl="0">
              <a:spcBef>
                <a:spcPts val="0"/>
              </a:spcBef>
              <a:buClr>
                <a:schemeClr val="lt1"/>
              </a:buClr>
              <a:buSzPct val="100000"/>
              <a:buFont typeface="Roboto"/>
              <a:buNone/>
              <a:defRPr sz="3200">
                <a:solidFill>
                  <a:schemeClr val="lt1"/>
                </a:solidFill>
                <a:latin typeface="Roboto"/>
                <a:ea typeface="Roboto"/>
                <a:cs typeface="Roboto"/>
                <a:sym typeface="Roboto"/>
              </a:defRPr>
            </a:lvl8pPr>
            <a:lvl9pPr lvl="8" rtl="0">
              <a:spcBef>
                <a:spcPts val="0"/>
              </a:spcBef>
              <a:buClr>
                <a:schemeClr val="lt1"/>
              </a:buClr>
              <a:buSzPct val="100000"/>
              <a:buFont typeface="Roboto"/>
              <a:buNone/>
              <a:defRPr sz="3200">
                <a:solidFill>
                  <a:schemeClr val="lt1"/>
                </a:solidFill>
                <a:latin typeface="Roboto"/>
                <a:ea typeface="Roboto"/>
                <a:cs typeface="Roboto"/>
                <a:sym typeface="Roboto"/>
              </a:defRPr>
            </a:lvl9pPr>
          </a:lstStyle>
          <a:p>
            <a:r>
              <a:rPr lang="en-US" sz="1800" dirty="0">
                <a:solidFill>
                  <a:schemeClr val="dk1"/>
                </a:solidFill>
              </a:rPr>
              <a:t>Basic animation with timers and intervals</a:t>
            </a:r>
            <a:endParaRPr lang="en" sz="1800" dirty="0">
              <a:solidFill>
                <a:schemeClr val="dk1"/>
              </a:solidFill>
            </a:endParaRPr>
          </a:p>
        </p:txBody>
      </p:sp>
      <p:sp>
        <p:nvSpPr>
          <p:cNvPr id="14" name="Shape 186">
            <a:extLst>
              <a:ext uri="{FF2B5EF4-FFF2-40B4-BE49-F238E27FC236}">
                <a16:creationId xmlns:a16="http://schemas.microsoft.com/office/drawing/2014/main" id="{4B326AAF-6138-4D60-A6F5-7A746C20F58B}"/>
              </a:ext>
            </a:extLst>
          </p:cNvPr>
          <p:cNvSpPr txBox="1">
            <a:spLocks/>
          </p:cNvSpPr>
          <p:nvPr/>
        </p:nvSpPr>
        <p:spPr>
          <a:xfrm>
            <a:off x="4724400" y="2255243"/>
            <a:ext cx="3276600" cy="578700"/>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1600"/>
              </a:spcAft>
              <a:buClr>
                <a:srgbClr val="434343"/>
              </a:buClr>
              <a:buSzPct val="100000"/>
              <a:buFont typeface="Calibri"/>
              <a:buNone/>
              <a:defRPr sz="2000" b="0" i="0" u="none" strike="noStrike" cap="none">
                <a:solidFill>
                  <a:srgbClr val="434343"/>
                </a:solidFill>
                <a:latin typeface="Calibri"/>
                <a:ea typeface="Calibri"/>
                <a:cs typeface="Calibri"/>
                <a:sym typeface="Calibri"/>
              </a:defRPr>
            </a:lvl1pPr>
            <a:lvl2pPr marR="0" lvl="1" algn="l" rtl="0">
              <a:lnSpc>
                <a:spcPct val="115000"/>
              </a:lnSpc>
              <a:spcBef>
                <a:spcPts val="0"/>
              </a:spcBef>
              <a:spcAft>
                <a:spcPts val="1600"/>
              </a:spcAft>
              <a:buClr>
                <a:srgbClr val="434343"/>
              </a:buClr>
              <a:buSzPct val="100000"/>
              <a:buFont typeface="Calibri"/>
              <a:buNone/>
              <a:defRPr sz="1800" b="0" i="0" u="none" strike="noStrike" cap="none">
                <a:solidFill>
                  <a:srgbClr val="434343"/>
                </a:solidFill>
                <a:latin typeface="Calibri"/>
                <a:ea typeface="Calibri"/>
                <a:cs typeface="Calibri"/>
                <a:sym typeface="Calibri"/>
              </a:defRPr>
            </a:lvl2pPr>
            <a:lvl3pPr marR="0" lvl="2" algn="l" rtl="0">
              <a:lnSpc>
                <a:spcPct val="115000"/>
              </a:lnSpc>
              <a:spcBef>
                <a:spcPts val="0"/>
              </a:spcBef>
              <a:spcAft>
                <a:spcPts val="1600"/>
              </a:spcAft>
              <a:buClr>
                <a:srgbClr val="434343"/>
              </a:buClr>
              <a:buSzPct val="100000"/>
              <a:buFont typeface="Calibri"/>
              <a:buNone/>
              <a:defRPr sz="1600" b="0" i="0" u="none" strike="noStrike" cap="none">
                <a:solidFill>
                  <a:srgbClr val="434343"/>
                </a:solidFill>
                <a:latin typeface="Calibri"/>
                <a:ea typeface="Calibri"/>
                <a:cs typeface="Calibri"/>
                <a:sym typeface="Calibri"/>
              </a:defRPr>
            </a:lvl3pPr>
            <a:lvl4pPr marR="0" lvl="3" algn="l" rtl="0">
              <a:lnSpc>
                <a:spcPct val="115000"/>
              </a:lnSpc>
              <a:spcBef>
                <a:spcPts val="0"/>
              </a:spcBef>
              <a:spcAft>
                <a:spcPts val="1600"/>
              </a:spcAft>
              <a:buClr>
                <a:srgbClr val="434343"/>
              </a:buClr>
              <a:buFont typeface="Calibri"/>
              <a:buNone/>
              <a:defRPr sz="1400" b="0" i="0" u="none" strike="noStrike" cap="none">
                <a:solidFill>
                  <a:srgbClr val="434343"/>
                </a:solidFill>
                <a:latin typeface="Calibri"/>
                <a:ea typeface="Calibri"/>
                <a:cs typeface="Calibri"/>
                <a:sym typeface="Calibri"/>
              </a:defRPr>
            </a:lvl4pPr>
            <a:lvl5pPr marR="0" lvl="4" algn="l" rtl="0">
              <a:lnSpc>
                <a:spcPct val="115000"/>
              </a:lnSpc>
              <a:spcBef>
                <a:spcPts val="0"/>
              </a:spcBef>
              <a:spcAft>
                <a:spcPts val="1600"/>
              </a:spcAft>
              <a:buClr>
                <a:srgbClr val="434343"/>
              </a:buClr>
              <a:buFont typeface="Calibri"/>
              <a:buNone/>
              <a:defRPr sz="1400" b="0" i="0" u="none" strike="noStrike" cap="none">
                <a:solidFill>
                  <a:srgbClr val="434343"/>
                </a:solidFill>
                <a:latin typeface="Calibri"/>
                <a:ea typeface="Calibri"/>
                <a:cs typeface="Calibri"/>
                <a:sym typeface="Calibri"/>
              </a:defRPr>
            </a:lvl5pPr>
            <a:lvl6pPr marR="0" lvl="5" algn="l" rtl="0">
              <a:lnSpc>
                <a:spcPct val="115000"/>
              </a:lnSpc>
              <a:spcBef>
                <a:spcPts val="0"/>
              </a:spcBef>
              <a:spcAft>
                <a:spcPts val="1600"/>
              </a:spcAft>
              <a:buClr>
                <a:srgbClr val="434343"/>
              </a:buClr>
              <a:buFont typeface="Calibri"/>
              <a:buNone/>
              <a:defRPr sz="1400" b="0" i="0" u="none" strike="noStrike" cap="none">
                <a:solidFill>
                  <a:srgbClr val="434343"/>
                </a:solidFill>
                <a:latin typeface="Calibri"/>
                <a:ea typeface="Calibri"/>
                <a:cs typeface="Calibri"/>
                <a:sym typeface="Calibri"/>
              </a:defRPr>
            </a:lvl6pPr>
            <a:lvl7pPr marR="0" lvl="6" algn="l" rtl="0">
              <a:lnSpc>
                <a:spcPct val="115000"/>
              </a:lnSpc>
              <a:spcBef>
                <a:spcPts val="0"/>
              </a:spcBef>
              <a:spcAft>
                <a:spcPts val="1600"/>
              </a:spcAft>
              <a:buClr>
                <a:srgbClr val="434343"/>
              </a:buClr>
              <a:buFont typeface="Calibri"/>
              <a:buNone/>
              <a:defRPr sz="1400" b="0" i="0" u="none" strike="noStrike" cap="none">
                <a:solidFill>
                  <a:srgbClr val="434343"/>
                </a:solidFill>
                <a:latin typeface="Calibri"/>
                <a:ea typeface="Calibri"/>
                <a:cs typeface="Calibri"/>
                <a:sym typeface="Calibri"/>
              </a:defRPr>
            </a:lvl7pPr>
            <a:lvl8pPr marR="0" lvl="7" algn="l" rtl="0">
              <a:lnSpc>
                <a:spcPct val="115000"/>
              </a:lnSpc>
              <a:spcBef>
                <a:spcPts val="0"/>
              </a:spcBef>
              <a:spcAft>
                <a:spcPts val="1600"/>
              </a:spcAft>
              <a:buClr>
                <a:srgbClr val="434343"/>
              </a:buClr>
              <a:buFont typeface="Calibri"/>
              <a:buNone/>
              <a:defRPr sz="1400" b="0" i="0" u="none" strike="noStrike" cap="none">
                <a:solidFill>
                  <a:srgbClr val="434343"/>
                </a:solidFill>
                <a:latin typeface="Calibri"/>
                <a:ea typeface="Calibri"/>
                <a:cs typeface="Calibri"/>
                <a:sym typeface="Calibri"/>
              </a:defRPr>
            </a:lvl8pPr>
            <a:lvl9pPr marR="0" lvl="8" algn="l" rtl="0">
              <a:lnSpc>
                <a:spcPct val="115000"/>
              </a:lnSpc>
              <a:spcBef>
                <a:spcPts val="0"/>
              </a:spcBef>
              <a:spcAft>
                <a:spcPts val="1600"/>
              </a:spcAft>
              <a:buClr>
                <a:srgbClr val="434343"/>
              </a:buClr>
              <a:buFont typeface="Calibri"/>
              <a:buNone/>
              <a:defRPr sz="1400" b="0" i="0" u="none" strike="noStrike" cap="none">
                <a:solidFill>
                  <a:srgbClr val="434343"/>
                </a:solidFill>
                <a:latin typeface="Calibri"/>
                <a:ea typeface="Calibri"/>
                <a:cs typeface="Calibri"/>
                <a:sym typeface="Calibri"/>
              </a:defRPr>
            </a:lvl9pPr>
          </a:lstStyle>
          <a:p>
            <a:r>
              <a:rPr lang="en-US" sz="1400" dirty="0">
                <a:solidFill>
                  <a:schemeClr val="dk2"/>
                </a:solidFill>
              </a:rPr>
              <a:t>We will learn to use timers and intervals to animate the data across all the years</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Shape 167"/>
          <p:cNvSpPr txBox="1">
            <a:spLocks noGrp="1"/>
          </p:cNvSpPr>
          <p:nvPr>
            <p:ph type="ctrTitle"/>
          </p:nvPr>
        </p:nvSpPr>
        <p:spPr>
          <a:xfrm>
            <a:off x="390524" y="1819275"/>
            <a:ext cx="8829675" cy="933600"/>
          </a:xfrm>
          <a:prstGeom prst="rect">
            <a:avLst/>
          </a:prstGeom>
        </p:spPr>
        <p:txBody>
          <a:bodyPr lIns="91425" tIns="91425" rIns="91425" bIns="91425" anchor="b" anchorCtr="0">
            <a:noAutofit/>
          </a:bodyPr>
          <a:lstStyle/>
          <a:p>
            <a:pPr lvl="0"/>
            <a:r>
              <a:rPr lang="en-US" dirty="0"/>
              <a:t>Interactions using the mouse</a:t>
            </a:r>
            <a:endParaRPr lang="en" dirty="0"/>
          </a:p>
        </p:txBody>
      </p:sp>
      <p:sp>
        <p:nvSpPr>
          <p:cNvPr id="168" name="Shape 168"/>
          <p:cNvSpPr txBox="1">
            <a:spLocks noGrp="1"/>
          </p:cNvSpPr>
          <p:nvPr>
            <p:ph type="subTitle" idx="1"/>
          </p:nvPr>
        </p:nvSpPr>
        <p:spPr>
          <a:xfrm>
            <a:off x="390525" y="2789130"/>
            <a:ext cx="8222100" cy="432900"/>
          </a:xfrm>
          <a:prstGeom prst="rect">
            <a:avLst/>
          </a:prstGeom>
        </p:spPr>
        <p:txBody>
          <a:bodyPr lIns="91425" tIns="91425" rIns="91425" bIns="91425" anchor="t" anchorCtr="0">
            <a:noAutofit/>
          </a:bodyPr>
          <a:lstStyle/>
          <a:p>
            <a:pPr lvl="0"/>
            <a:r>
              <a:rPr lang="en-US" sz="2400" dirty="0"/>
              <a:t>Section 5</a:t>
            </a:r>
            <a:endParaRPr lang="en" dirty="0"/>
          </a:p>
        </p:txBody>
      </p:sp>
    </p:spTree>
    <p:extLst>
      <p:ext uri="{BB962C8B-B14F-4D97-AF65-F5344CB8AC3E}">
        <p14:creationId xmlns:p14="http://schemas.microsoft.com/office/powerpoint/2010/main" val="338262991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cxnSp>
        <p:nvCxnSpPr>
          <p:cNvPr id="181" name="Shape 181"/>
          <p:cNvCxnSpPr/>
          <p:nvPr/>
        </p:nvCxnSpPr>
        <p:spPr>
          <a:xfrm>
            <a:off x="2209800" y="3383282"/>
            <a:ext cx="0" cy="667800"/>
          </a:xfrm>
          <a:prstGeom prst="straightConnector1">
            <a:avLst/>
          </a:prstGeom>
          <a:noFill/>
          <a:ln w="9525" cap="flat" cmpd="sng">
            <a:solidFill>
              <a:schemeClr val="dk2"/>
            </a:solidFill>
            <a:prstDash val="solid"/>
            <a:round/>
            <a:headEnd type="none" w="lg" len="lg"/>
            <a:tailEnd type="oval" w="lg" len="lg"/>
          </a:ln>
        </p:spPr>
      </p:cxnSp>
      <p:sp>
        <p:nvSpPr>
          <p:cNvPr id="182" name="Shape 182"/>
          <p:cNvSpPr txBox="1">
            <a:spLocks noGrp="1"/>
          </p:cNvSpPr>
          <p:nvPr>
            <p:ph type="title"/>
          </p:nvPr>
        </p:nvSpPr>
        <p:spPr>
          <a:xfrm>
            <a:off x="2286000" y="3932250"/>
            <a:ext cx="3030613" cy="392100"/>
          </a:xfrm>
          <a:prstGeom prst="rect">
            <a:avLst/>
          </a:prstGeom>
        </p:spPr>
        <p:txBody>
          <a:bodyPr lIns="91425" tIns="91425" rIns="91425" bIns="91425" anchor="ctr" anchorCtr="0">
            <a:noAutofit/>
          </a:bodyPr>
          <a:lstStyle/>
          <a:p>
            <a:pPr lvl="0"/>
            <a:r>
              <a:rPr lang="en-US" sz="1800" dirty="0">
                <a:solidFill>
                  <a:schemeClr val="dk1"/>
                </a:solidFill>
              </a:rPr>
              <a:t>Creating tool tips</a:t>
            </a:r>
            <a:endParaRPr lang="en" sz="1800" dirty="0">
              <a:solidFill>
                <a:schemeClr val="dk1"/>
              </a:solidFill>
            </a:endParaRPr>
          </a:p>
        </p:txBody>
      </p:sp>
      <p:sp>
        <p:nvSpPr>
          <p:cNvPr id="183" name="Shape 183"/>
          <p:cNvSpPr txBox="1">
            <a:spLocks noGrp="1"/>
          </p:cNvSpPr>
          <p:nvPr>
            <p:ph type="body" idx="1"/>
          </p:nvPr>
        </p:nvSpPr>
        <p:spPr>
          <a:xfrm>
            <a:off x="2286017" y="4171950"/>
            <a:ext cx="2848538" cy="578700"/>
          </a:xfrm>
          <a:prstGeom prst="rect">
            <a:avLst/>
          </a:prstGeom>
        </p:spPr>
        <p:txBody>
          <a:bodyPr lIns="91425" tIns="91425" rIns="91425" bIns="91425" anchor="t" anchorCtr="0">
            <a:noAutofit/>
          </a:bodyPr>
          <a:lstStyle/>
          <a:p>
            <a:pPr lvl="0" rtl="0">
              <a:spcBef>
                <a:spcPts val="0"/>
              </a:spcBef>
              <a:buNone/>
            </a:pPr>
            <a:r>
              <a:rPr lang="en-US" sz="1400" dirty="0">
                <a:solidFill>
                  <a:schemeClr val="dk2"/>
                </a:solidFill>
              </a:rPr>
              <a:t>Displaying data in a visual on mouse hover</a:t>
            </a:r>
            <a:endParaRPr lang="en" sz="1400" dirty="0">
              <a:solidFill>
                <a:schemeClr val="dk2"/>
              </a:solidFill>
            </a:endParaRPr>
          </a:p>
        </p:txBody>
      </p:sp>
      <p:sp>
        <p:nvSpPr>
          <p:cNvPr id="193" name="Shape 193"/>
          <p:cNvSpPr txBox="1">
            <a:spLocks noGrp="1"/>
          </p:cNvSpPr>
          <p:nvPr>
            <p:ph type="title"/>
          </p:nvPr>
        </p:nvSpPr>
        <p:spPr>
          <a:xfrm>
            <a:off x="471900" y="738725"/>
            <a:ext cx="8222100" cy="767700"/>
          </a:xfrm>
          <a:prstGeom prst="rect">
            <a:avLst/>
          </a:prstGeom>
        </p:spPr>
        <p:txBody>
          <a:bodyPr lIns="91425" tIns="91425" rIns="91425" bIns="91425" anchor="b" anchorCtr="0">
            <a:noAutofit/>
          </a:bodyPr>
          <a:lstStyle/>
          <a:p>
            <a:pPr lvl="0" rtl="0">
              <a:spcBef>
                <a:spcPts val="0"/>
              </a:spcBef>
              <a:buNone/>
            </a:pPr>
            <a:r>
              <a:rPr lang="en" dirty="0"/>
              <a:t>What We’ll Learn</a:t>
            </a:r>
          </a:p>
        </p:txBody>
      </p:sp>
      <p:cxnSp>
        <p:nvCxnSpPr>
          <p:cNvPr id="41" name="Shape 184">
            <a:extLst>
              <a:ext uri="{FF2B5EF4-FFF2-40B4-BE49-F238E27FC236}">
                <a16:creationId xmlns:a16="http://schemas.microsoft.com/office/drawing/2014/main" id="{47F0B977-537B-416B-91AC-EA5B6656F431}"/>
              </a:ext>
            </a:extLst>
          </p:cNvPr>
          <p:cNvCxnSpPr/>
          <p:nvPr/>
        </p:nvCxnSpPr>
        <p:spPr>
          <a:xfrm rot="10800000">
            <a:off x="714938" y="2114462"/>
            <a:ext cx="0" cy="1155600"/>
          </a:xfrm>
          <a:prstGeom prst="straightConnector1">
            <a:avLst/>
          </a:prstGeom>
          <a:noFill/>
          <a:ln w="9525" cap="flat" cmpd="sng">
            <a:solidFill>
              <a:schemeClr val="dk2"/>
            </a:solidFill>
            <a:prstDash val="solid"/>
            <a:round/>
            <a:headEnd type="none" w="lg" len="lg"/>
            <a:tailEnd type="oval" w="lg" len="lg"/>
          </a:ln>
        </p:spPr>
      </p:cxnSp>
      <p:sp>
        <p:nvSpPr>
          <p:cNvPr id="42" name="Shape 185">
            <a:extLst>
              <a:ext uri="{FF2B5EF4-FFF2-40B4-BE49-F238E27FC236}">
                <a16:creationId xmlns:a16="http://schemas.microsoft.com/office/drawing/2014/main" id="{ECAEEEAD-7809-463C-B5C1-0BE2E0B4800D}"/>
              </a:ext>
            </a:extLst>
          </p:cNvPr>
          <p:cNvSpPr txBox="1">
            <a:spLocks/>
          </p:cNvSpPr>
          <p:nvPr/>
        </p:nvSpPr>
        <p:spPr>
          <a:xfrm>
            <a:off x="762000" y="1951050"/>
            <a:ext cx="2743191" cy="392100"/>
          </a:xfrm>
          <a:prstGeom prst="rect">
            <a:avLst/>
          </a:prstGeom>
          <a:noFill/>
          <a:ln>
            <a:noFill/>
          </a:ln>
        </p:spPr>
        <p:txBody>
          <a:bodyPr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ct val="100000"/>
              <a:buFont typeface="Calibri"/>
              <a:buNone/>
              <a:defRPr sz="3200" b="0" i="0" u="none" strike="noStrike" cap="none">
                <a:solidFill>
                  <a:schemeClr val="lt1"/>
                </a:solidFill>
                <a:latin typeface="Calibri"/>
                <a:ea typeface="Calibri"/>
                <a:cs typeface="Calibri"/>
                <a:sym typeface="Calibri"/>
              </a:defRPr>
            </a:lvl1pPr>
            <a:lvl2pPr lvl="1" rtl="0">
              <a:spcBef>
                <a:spcPts val="0"/>
              </a:spcBef>
              <a:buClr>
                <a:schemeClr val="lt1"/>
              </a:buClr>
              <a:buSzPct val="100000"/>
              <a:buFont typeface="Roboto"/>
              <a:buNone/>
              <a:defRPr sz="3200">
                <a:solidFill>
                  <a:schemeClr val="lt1"/>
                </a:solidFill>
                <a:latin typeface="Roboto"/>
                <a:ea typeface="Roboto"/>
                <a:cs typeface="Roboto"/>
                <a:sym typeface="Roboto"/>
              </a:defRPr>
            </a:lvl2pPr>
            <a:lvl3pPr lvl="2" rtl="0">
              <a:spcBef>
                <a:spcPts val="0"/>
              </a:spcBef>
              <a:buClr>
                <a:schemeClr val="lt1"/>
              </a:buClr>
              <a:buSzPct val="100000"/>
              <a:buFont typeface="Roboto"/>
              <a:buNone/>
              <a:defRPr sz="3200">
                <a:solidFill>
                  <a:schemeClr val="lt1"/>
                </a:solidFill>
                <a:latin typeface="Roboto"/>
                <a:ea typeface="Roboto"/>
                <a:cs typeface="Roboto"/>
                <a:sym typeface="Roboto"/>
              </a:defRPr>
            </a:lvl3pPr>
            <a:lvl4pPr lvl="3" rtl="0">
              <a:spcBef>
                <a:spcPts val="0"/>
              </a:spcBef>
              <a:buClr>
                <a:schemeClr val="lt1"/>
              </a:buClr>
              <a:buSzPct val="100000"/>
              <a:buFont typeface="Roboto"/>
              <a:buNone/>
              <a:defRPr sz="3200">
                <a:solidFill>
                  <a:schemeClr val="lt1"/>
                </a:solidFill>
                <a:latin typeface="Roboto"/>
                <a:ea typeface="Roboto"/>
                <a:cs typeface="Roboto"/>
                <a:sym typeface="Roboto"/>
              </a:defRPr>
            </a:lvl4pPr>
            <a:lvl5pPr lvl="4" rtl="0">
              <a:spcBef>
                <a:spcPts val="0"/>
              </a:spcBef>
              <a:buClr>
                <a:schemeClr val="lt1"/>
              </a:buClr>
              <a:buSzPct val="100000"/>
              <a:buFont typeface="Roboto"/>
              <a:buNone/>
              <a:defRPr sz="3200">
                <a:solidFill>
                  <a:schemeClr val="lt1"/>
                </a:solidFill>
                <a:latin typeface="Roboto"/>
                <a:ea typeface="Roboto"/>
                <a:cs typeface="Roboto"/>
                <a:sym typeface="Roboto"/>
              </a:defRPr>
            </a:lvl5pPr>
            <a:lvl6pPr lvl="5" rtl="0">
              <a:spcBef>
                <a:spcPts val="0"/>
              </a:spcBef>
              <a:buClr>
                <a:schemeClr val="lt1"/>
              </a:buClr>
              <a:buSzPct val="100000"/>
              <a:buFont typeface="Roboto"/>
              <a:buNone/>
              <a:defRPr sz="3200">
                <a:solidFill>
                  <a:schemeClr val="lt1"/>
                </a:solidFill>
                <a:latin typeface="Roboto"/>
                <a:ea typeface="Roboto"/>
                <a:cs typeface="Roboto"/>
                <a:sym typeface="Roboto"/>
              </a:defRPr>
            </a:lvl6pPr>
            <a:lvl7pPr lvl="6" rtl="0">
              <a:spcBef>
                <a:spcPts val="0"/>
              </a:spcBef>
              <a:buClr>
                <a:schemeClr val="lt1"/>
              </a:buClr>
              <a:buSzPct val="100000"/>
              <a:buFont typeface="Roboto"/>
              <a:buNone/>
              <a:defRPr sz="3200">
                <a:solidFill>
                  <a:schemeClr val="lt1"/>
                </a:solidFill>
                <a:latin typeface="Roboto"/>
                <a:ea typeface="Roboto"/>
                <a:cs typeface="Roboto"/>
                <a:sym typeface="Roboto"/>
              </a:defRPr>
            </a:lvl7pPr>
            <a:lvl8pPr lvl="7" rtl="0">
              <a:spcBef>
                <a:spcPts val="0"/>
              </a:spcBef>
              <a:buClr>
                <a:schemeClr val="lt1"/>
              </a:buClr>
              <a:buSzPct val="100000"/>
              <a:buFont typeface="Roboto"/>
              <a:buNone/>
              <a:defRPr sz="3200">
                <a:solidFill>
                  <a:schemeClr val="lt1"/>
                </a:solidFill>
                <a:latin typeface="Roboto"/>
                <a:ea typeface="Roboto"/>
                <a:cs typeface="Roboto"/>
                <a:sym typeface="Roboto"/>
              </a:defRPr>
            </a:lvl8pPr>
            <a:lvl9pPr lvl="8" rtl="0">
              <a:spcBef>
                <a:spcPts val="0"/>
              </a:spcBef>
              <a:buClr>
                <a:schemeClr val="lt1"/>
              </a:buClr>
              <a:buSzPct val="100000"/>
              <a:buFont typeface="Roboto"/>
              <a:buNone/>
              <a:defRPr sz="3200">
                <a:solidFill>
                  <a:schemeClr val="lt1"/>
                </a:solidFill>
                <a:latin typeface="Roboto"/>
                <a:ea typeface="Roboto"/>
                <a:cs typeface="Roboto"/>
                <a:sym typeface="Roboto"/>
              </a:defRPr>
            </a:lvl9pPr>
          </a:lstStyle>
          <a:p>
            <a:r>
              <a:rPr lang="en-US" sz="1800" dirty="0">
                <a:solidFill>
                  <a:schemeClr val="dk1"/>
                </a:solidFill>
              </a:rPr>
              <a:t>Capturing mouse events</a:t>
            </a:r>
            <a:endParaRPr lang="en" sz="1800" dirty="0">
              <a:solidFill>
                <a:schemeClr val="dk1"/>
              </a:solidFill>
            </a:endParaRPr>
          </a:p>
        </p:txBody>
      </p:sp>
      <p:sp>
        <p:nvSpPr>
          <p:cNvPr id="43" name="Shape 186">
            <a:extLst>
              <a:ext uri="{FF2B5EF4-FFF2-40B4-BE49-F238E27FC236}">
                <a16:creationId xmlns:a16="http://schemas.microsoft.com/office/drawing/2014/main" id="{28E7DA62-08F8-4F6A-8BC6-EAC1A6658364}"/>
              </a:ext>
            </a:extLst>
          </p:cNvPr>
          <p:cNvSpPr txBox="1">
            <a:spLocks/>
          </p:cNvSpPr>
          <p:nvPr/>
        </p:nvSpPr>
        <p:spPr>
          <a:xfrm>
            <a:off x="762000" y="2255243"/>
            <a:ext cx="2362193" cy="578700"/>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1600"/>
              </a:spcAft>
              <a:buClr>
                <a:srgbClr val="434343"/>
              </a:buClr>
              <a:buSzPct val="100000"/>
              <a:buFont typeface="Calibri"/>
              <a:buNone/>
              <a:defRPr sz="2000" b="0" i="0" u="none" strike="noStrike" cap="none">
                <a:solidFill>
                  <a:srgbClr val="434343"/>
                </a:solidFill>
                <a:latin typeface="Calibri"/>
                <a:ea typeface="Calibri"/>
                <a:cs typeface="Calibri"/>
                <a:sym typeface="Calibri"/>
              </a:defRPr>
            </a:lvl1pPr>
            <a:lvl2pPr marR="0" lvl="1" algn="l" rtl="0">
              <a:lnSpc>
                <a:spcPct val="115000"/>
              </a:lnSpc>
              <a:spcBef>
                <a:spcPts val="0"/>
              </a:spcBef>
              <a:spcAft>
                <a:spcPts val="1600"/>
              </a:spcAft>
              <a:buClr>
                <a:srgbClr val="434343"/>
              </a:buClr>
              <a:buSzPct val="100000"/>
              <a:buFont typeface="Calibri"/>
              <a:buNone/>
              <a:defRPr sz="1800" b="0" i="0" u="none" strike="noStrike" cap="none">
                <a:solidFill>
                  <a:srgbClr val="434343"/>
                </a:solidFill>
                <a:latin typeface="Calibri"/>
                <a:ea typeface="Calibri"/>
                <a:cs typeface="Calibri"/>
                <a:sym typeface="Calibri"/>
              </a:defRPr>
            </a:lvl2pPr>
            <a:lvl3pPr marR="0" lvl="2" algn="l" rtl="0">
              <a:lnSpc>
                <a:spcPct val="115000"/>
              </a:lnSpc>
              <a:spcBef>
                <a:spcPts val="0"/>
              </a:spcBef>
              <a:spcAft>
                <a:spcPts val="1600"/>
              </a:spcAft>
              <a:buClr>
                <a:srgbClr val="434343"/>
              </a:buClr>
              <a:buSzPct val="100000"/>
              <a:buFont typeface="Calibri"/>
              <a:buNone/>
              <a:defRPr sz="1600" b="0" i="0" u="none" strike="noStrike" cap="none">
                <a:solidFill>
                  <a:srgbClr val="434343"/>
                </a:solidFill>
                <a:latin typeface="Calibri"/>
                <a:ea typeface="Calibri"/>
                <a:cs typeface="Calibri"/>
                <a:sym typeface="Calibri"/>
              </a:defRPr>
            </a:lvl3pPr>
            <a:lvl4pPr marR="0" lvl="3" algn="l" rtl="0">
              <a:lnSpc>
                <a:spcPct val="115000"/>
              </a:lnSpc>
              <a:spcBef>
                <a:spcPts val="0"/>
              </a:spcBef>
              <a:spcAft>
                <a:spcPts val="1600"/>
              </a:spcAft>
              <a:buClr>
                <a:srgbClr val="434343"/>
              </a:buClr>
              <a:buFont typeface="Calibri"/>
              <a:buNone/>
              <a:defRPr sz="1400" b="0" i="0" u="none" strike="noStrike" cap="none">
                <a:solidFill>
                  <a:srgbClr val="434343"/>
                </a:solidFill>
                <a:latin typeface="Calibri"/>
                <a:ea typeface="Calibri"/>
                <a:cs typeface="Calibri"/>
                <a:sym typeface="Calibri"/>
              </a:defRPr>
            </a:lvl4pPr>
            <a:lvl5pPr marR="0" lvl="4" algn="l" rtl="0">
              <a:lnSpc>
                <a:spcPct val="115000"/>
              </a:lnSpc>
              <a:spcBef>
                <a:spcPts val="0"/>
              </a:spcBef>
              <a:spcAft>
                <a:spcPts val="1600"/>
              </a:spcAft>
              <a:buClr>
                <a:srgbClr val="434343"/>
              </a:buClr>
              <a:buFont typeface="Calibri"/>
              <a:buNone/>
              <a:defRPr sz="1400" b="0" i="0" u="none" strike="noStrike" cap="none">
                <a:solidFill>
                  <a:srgbClr val="434343"/>
                </a:solidFill>
                <a:latin typeface="Calibri"/>
                <a:ea typeface="Calibri"/>
                <a:cs typeface="Calibri"/>
                <a:sym typeface="Calibri"/>
              </a:defRPr>
            </a:lvl5pPr>
            <a:lvl6pPr marR="0" lvl="5" algn="l" rtl="0">
              <a:lnSpc>
                <a:spcPct val="115000"/>
              </a:lnSpc>
              <a:spcBef>
                <a:spcPts val="0"/>
              </a:spcBef>
              <a:spcAft>
                <a:spcPts val="1600"/>
              </a:spcAft>
              <a:buClr>
                <a:srgbClr val="434343"/>
              </a:buClr>
              <a:buFont typeface="Calibri"/>
              <a:buNone/>
              <a:defRPr sz="1400" b="0" i="0" u="none" strike="noStrike" cap="none">
                <a:solidFill>
                  <a:srgbClr val="434343"/>
                </a:solidFill>
                <a:latin typeface="Calibri"/>
                <a:ea typeface="Calibri"/>
                <a:cs typeface="Calibri"/>
                <a:sym typeface="Calibri"/>
              </a:defRPr>
            </a:lvl6pPr>
            <a:lvl7pPr marR="0" lvl="6" algn="l" rtl="0">
              <a:lnSpc>
                <a:spcPct val="115000"/>
              </a:lnSpc>
              <a:spcBef>
                <a:spcPts val="0"/>
              </a:spcBef>
              <a:spcAft>
                <a:spcPts val="1600"/>
              </a:spcAft>
              <a:buClr>
                <a:srgbClr val="434343"/>
              </a:buClr>
              <a:buFont typeface="Calibri"/>
              <a:buNone/>
              <a:defRPr sz="1400" b="0" i="0" u="none" strike="noStrike" cap="none">
                <a:solidFill>
                  <a:srgbClr val="434343"/>
                </a:solidFill>
                <a:latin typeface="Calibri"/>
                <a:ea typeface="Calibri"/>
                <a:cs typeface="Calibri"/>
                <a:sym typeface="Calibri"/>
              </a:defRPr>
            </a:lvl7pPr>
            <a:lvl8pPr marR="0" lvl="7" algn="l" rtl="0">
              <a:lnSpc>
                <a:spcPct val="115000"/>
              </a:lnSpc>
              <a:spcBef>
                <a:spcPts val="0"/>
              </a:spcBef>
              <a:spcAft>
                <a:spcPts val="1600"/>
              </a:spcAft>
              <a:buClr>
                <a:srgbClr val="434343"/>
              </a:buClr>
              <a:buFont typeface="Calibri"/>
              <a:buNone/>
              <a:defRPr sz="1400" b="0" i="0" u="none" strike="noStrike" cap="none">
                <a:solidFill>
                  <a:srgbClr val="434343"/>
                </a:solidFill>
                <a:latin typeface="Calibri"/>
                <a:ea typeface="Calibri"/>
                <a:cs typeface="Calibri"/>
                <a:sym typeface="Calibri"/>
              </a:defRPr>
            </a:lvl8pPr>
            <a:lvl9pPr marR="0" lvl="8" algn="l" rtl="0">
              <a:lnSpc>
                <a:spcPct val="115000"/>
              </a:lnSpc>
              <a:spcBef>
                <a:spcPts val="0"/>
              </a:spcBef>
              <a:spcAft>
                <a:spcPts val="1600"/>
              </a:spcAft>
              <a:buClr>
                <a:srgbClr val="434343"/>
              </a:buClr>
              <a:buFont typeface="Calibri"/>
              <a:buNone/>
              <a:defRPr sz="1400" b="0" i="0" u="none" strike="noStrike" cap="none">
                <a:solidFill>
                  <a:srgbClr val="434343"/>
                </a:solidFill>
                <a:latin typeface="Calibri"/>
                <a:ea typeface="Calibri"/>
                <a:cs typeface="Calibri"/>
                <a:sym typeface="Calibri"/>
              </a:defRPr>
            </a:lvl9pPr>
          </a:lstStyle>
          <a:p>
            <a:r>
              <a:rPr lang="en-US" sz="1400" dirty="0">
                <a:solidFill>
                  <a:schemeClr val="dk2"/>
                </a:solidFill>
              </a:rPr>
              <a:t>Adding mouse event handlers to SVG visuals</a:t>
            </a:r>
          </a:p>
        </p:txBody>
      </p:sp>
      <p:cxnSp>
        <p:nvCxnSpPr>
          <p:cNvPr id="14" name="Shape 184">
            <a:extLst>
              <a:ext uri="{FF2B5EF4-FFF2-40B4-BE49-F238E27FC236}">
                <a16:creationId xmlns:a16="http://schemas.microsoft.com/office/drawing/2014/main" id="{3567309F-A118-4EB3-8307-2F56E0696CFA}"/>
              </a:ext>
            </a:extLst>
          </p:cNvPr>
          <p:cNvCxnSpPr/>
          <p:nvPr/>
        </p:nvCxnSpPr>
        <p:spPr>
          <a:xfrm rot="10800000">
            <a:off x="4343400" y="2125562"/>
            <a:ext cx="0" cy="1155600"/>
          </a:xfrm>
          <a:prstGeom prst="straightConnector1">
            <a:avLst/>
          </a:prstGeom>
          <a:noFill/>
          <a:ln w="9525" cap="flat" cmpd="sng">
            <a:solidFill>
              <a:schemeClr val="dk2"/>
            </a:solidFill>
            <a:prstDash val="solid"/>
            <a:round/>
            <a:headEnd type="none" w="lg" len="lg"/>
            <a:tailEnd type="oval" w="lg" len="lg"/>
          </a:ln>
        </p:spPr>
      </p:cxnSp>
      <p:sp>
        <p:nvSpPr>
          <p:cNvPr id="15" name="Shape 185">
            <a:extLst>
              <a:ext uri="{FF2B5EF4-FFF2-40B4-BE49-F238E27FC236}">
                <a16:creationId xmlns:a16="http://schemas.microsoft.com/office/drawing/2014/main" id="{D9C40A14-3827-4E75-8749-EBBBD0DC54CE}"/>
              </a:ext>
            </a:extLst>
          </p:cNvPr>
          <p:cNvSpPr txBox="1">
            <a:spLocks/>
          </p:cNvSpPr>
          <p:nvPr/>
        </p:nvSpPr>
        <p:spPr>
          <a:xfrm>
            <a:off x="4390462" y="1962150"/>
            <a:ext cx="2675775" cy="392100"/>
          </a:xfrm>
          <a:prstGeom prst="rect">
            <a:avLst/>
          </a:prstGeom>
          <a:noFill/>
          <a:ln>
            <a:noFill/>
          </a:ln>
        </p:spPr>
        <p:txBody>
          <a:bodyPr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ct val="100000"/>
              <a:buFont typeface="Calibri"/>
              <a:buNone/>
              <a:defRPr sz="3200" b="0" i="0" u="none" strike="noStrike" cap="none">
                <a:solidFill>
                  <a:schemeClr val="lt1"/>
                </a:solidFill>
                <a:latin typeface="Calibri"/>
                <a:ea typeface="Calibri"/>
                <a:cs typeface="Calibri"/>
                <a:sym typeface="Calibri"/>
              </a:defRPr>
            </a:lvl1pPr>
            <a:lvl2pPr lvl="1" rtl="0">
              <a:spcBef>
                <a:spcPts val="0"/>
              </a:spcBef>
              <a:buClr>
                <a:schemeClr val="lt1"/>
              </a:buClr>
              <a:buSzPct val="100000"/>
              <a:buFont typeface="Roboto"/>
              <a:buNone/>
              <a:defRPr sz="3200">
                <a:solidFill>
                  <a:schemeClr val="lt1"/>
                </a:solidFill>
                <a:latin typeface="Roboto"/>
                <a:ea typeface="Roboto"/>
                <a:cs typeface="Roboto"/>
                <a:sym typeface="Roboto"/>
              </a:defRPr>
            </a:lvl2pPr>
            <a:lvl3pPr lvl="2" rtl="0">
              <a:spcBef>
                <a:spcPts val="0"/>
              </a:spcBef>
              <a:buClr>
                <a:schemeClr val="lt1"/>
              </a:buClr>
              <a:buSzPct val="100000"/>
              <a:buFont typeface="Roboto"/>
              <a:buNone/>
              <a:defRPr sz="3200">
                <a:solidFill>
                  <a:schemeClr val="lt1"/>
                </a:solidFill>
                <a:latin typeface="Roboto"/>
                <a:ea typeface="Roboto"/>
                <a:cs typeface="Roboto"/>
                <a:sym typeface="Roboto"/>
              </a:defRPr>
            </a:lvl3pPr>
            <a:lvl4pPr lvl="3" rtl="0">
              <a:spcBef>
                <a:spcPts val="0"/>
              </a:spcBef>
              <a:buClr>
                <a:schemeClr val="lt1"/>
              </a:buClr>
              <a:buSzPct val="100000"/>
              <a:buFont typeface="Roboto"/>
              <a:buNone/>
              <a:defRPr sz="3200">
                <a:solidFill>
                  <a:schemeClr val="lt1"/>
                </a:solidFill>
                <a:latin typeface="Roboto"/>
                <a:ea typeface="Roboto"/>
                <a:cs typeface="Roboto"/>
                <a:sym typeface="Roboto"/>
              </a:defRPr>
            </a:lvl4pPr>
            <a:lvl5pPr lvl="4" rtl="0">
              <a:spcBef>
                <a:spcPts val="0"/>
              </a:spcBef>
              <a:buClr>
                <a:schemeClr val="lt1"/>
              </a:buClr>
              <a:buSzPct val="100000"/>
              <a:buFont typeface="Roboto"/>
              <a:buNone/>
              <a:defRPr sz="3200">
                <a:solidFill>
                  <a:schemeClr val="lt1"/>
                </a:solidFill>
                <a:latin typeface="Roboto"/>
                <a:ea typeface="Roboto"/>
                <a:cs typeface="Roboto"/>
                <a:sym typeface="Roboto"/>
              </a:defRPr>
            </a:lvl5pPr>
            <a:lvl6pPr lvl="5" rtl="0">
              <a:spcBef>
                <a:spcPts val="0"/>
              </a:spcBef>
              <a:buClr>
                <a:schemeClr val="lt1"/>
              </a:buClr>
              <a:buSzPct val="100000"/>
              <a:buFont typeface="Roboto"/>
              <a:buNone/>
              <a:defRPr sz="3200">
                <a:solidFill>
                  <a:schemeClr val="lt1"/>
                </a:solidFill>
                <a:latin typeface="Roboto"/>
                <a:ea typeface="Roboto"/>
                <a:cs typeface="Roboto"/>
                <a:sym typeface="Roboto"/>
              </a:defRPr>
            </a:lvl6pPr>
            <a:lvl7pPr lvl="6" rtl="0">
              <a:spcBef>
                <a:spcPts val="0"/>
              </a:spcBef>
              <a:buClr>
                <a:schemeClr val="lt1"/>
              </a:buClr>
              <a:buSzPct val="100000"/>
              <a:buFont typeface="Roboto"/>
              <a:buNone/>
              <a:defRPr sz="3200">
                <a:solidFill>
                  <a:schemeClr val="lt1"/>
                </a:solidFill>
                <a:latin typeface="Roboto"/>
                <a:ea typeface="Roboto"/>
                <a:cs typeface="Roboto"/>
                <a:sym typeface="Roboto"/>
              </a:defRPr>
            </a:lvl7pPr>
            <a:lvl8pPr lvl="7" rtl="0">
              <a:spcBef>
                <a:spcPts val="0"/>
              </a:spcBef>
              <a:buClr>
                <a:schemeClr val="lt1"/>
              </a:buClr>
              <a:buSzPct val="100000"/>
              <a:buFont typeface="Roboto"/>
              <a:buNone/>
              <a:defRPr sz="3200">
                <a:solidFill>
                  <a:schemeClr val="lt1"/>
                </a:solidFill>
                <a:latin typeface="Roboto"/>
                <a:ea typeface="Roboto"/>
                <a:cs typeface="Roboto"/>
                <a:sym typeface="Roboto"/>
              </a:defRPr>
            </a:lvl8pPr>
            <a:lvl9pPr lvl="8" rtl="0">
              <a:spcBef>
                <a:spcPts val="0"/>
              </a:spcBef>
              <a:buClr>
                <a:schemeClr val="lt1"/>
              </a:buClr>
              <a:buSzPct val="100000"/>
              <a:buFont typeface="Roboto"/>
              <a:buNone/>
              <a:defRPr sz="3200">
                <a:solidFill>
                  <a:schemeClr val="lt1"/>
                </a:solidFill>
                <a:latin typeface="Roboto"/>
                <a:ea typeface="Roboto"/>
                <a:cs typeface="Roboto"/>
                <a:sym typeface="Roboto"/>
              </a:defRPr>
            </a:lvl9pPr>
          </a:lstStyle>
          <a:p>
            <a:r>
              <a:rPr lang="en-US" sz="1800" dirty="0">
                <a:solidFill>
                  <a:schemeClr val="dk1"/>
                </a:solidFill>
              </a:rPr>
              <a:t>Selecting visuals</a:t>
            </a:r>
            <a:endParaRPr lang="en" sz="1800" dirty="0">
              <a:solidFill>
                <a:schemeClr val="dk1"/>
              </a:solidFill>
            </a:endParaRPr>
          </a:p>
        </p:txBody>
      </p:sp>
      <p:sp>
        <p:nvSpPr>
          <p:cNvPr id="16" name="Shape 186">
            <a:extLst>
              <a:ext uri="{FF2B5EF4-FFF2-40B4-BE49-F238E27FC236}">
                <a16:creationId xmlns:a16="http://schemas.microsoft.com/office/drawing/2014/main" id="{97BBA370-D86C-462E-B7DB-C43E00B2BE09}"/>
              </a:ext>
            </a:extLst>
          </p:cNvPr>
          <p:cNvSpPr txBox="1">
            <a:spLocks/>
          </p:cNvSpPr>
          <p:nvPr/>
        </p:nvSpPr>
        <p:spPr>
          <a:xfrm>
            <a:off x="4390462" y="2266343"/>
            <a:ext cx="2362193" cy="578700"/>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1600"/>
              </a:spcAft>
              <a:buClr>
                <a:srgbClr val="434343"/>
              </a:buClr>
              <a:buSzPct val="100000"/>
              <a:buFont typeface="Calibri"/>
              <a:buNone/>
              <a:defRPr sz="2000" b="0" i="0" u="none" strike="noStrike" cap="none">
                <a:solidFill>
                  <a:srgbClr val="434343"/>
                </a:solidFill>
                <a:latin typeface="Calibri"/>
                <a:ea typeface="Calibri"/>
                <a:cs typeface="Calibri"/>
                <a:sym typeface="Calibri"/>
              </a:defRPr>
            </a:lvl1pPr>
            <a:lvl2pPr marR="0" lvl="1" algn="l" rtl="0">
              <a:lnSpc>
                <a:spcPct val="115000"/>
              </a:lnSpc>
              <a:spcBef>
                <a:spcPts val="0"/>
              </a:spcBef>
              <a:spcAft>
                <a:spcPts val="1600"/>
              </a:spcAft>
              <a:buClr>
                <a:srgbClr val="434343"/>
              </a:buClr>
              <a:buSzPct val="100000"/>
              <a:buFont typeface="Calibri"/>
              <a:buNone/>
              <a:defRPr sz="1800" b="0" i="0" u="none" strike="noStrike" cap="none">
                <a:solidFill>
                  <a:srgbClr val="434343"/>
                </a:solidFill>
                <a:latin typeface="Calibri"/>
                <a:ea typeface="Calibri"/>
                <a:cs typeface="Calibri"/>
                <a:sym typeface="Calibri"/>
              </a:defRPr>
            </a:lvl2pPr>
            <a:lvl3pPr marR="0" lvl="2" algn="l" rtl="0">
              <a:lnSpc>
                <a:spcPct val="115000"/>
              </a:lnSpc>
              <a:spcBef>
                <a:spcPts val="0"/>
              </a:spcBef>
              <a:spcAft>
                <a:spcPts val="1600"/>
              </a:spcAft>
              <a:buClr>
                <a:srgbClr val="434343"/>
              </a:buClr>
              <a:buSzPct val="100000"/>
              <a:buFont typeface="Calibri"/>
              <a:buNone/>
              <a:defRPr sz="1600" b="0" i="0" u="none" strike="noStrike" cap="none">
                <a:solidFill>
                  <a:srgbClr val="434343"/>
                </a:solidFill>
                <a:latin typeface="Calibri"/>
                <a:ea typeface="Calibri"/>
                <a:cs typeface="Calibri"/>
                <a:sym typeface="Calibri"/>
              </a:defRPr>
            </a:lvl3pPr>
            <a:lvl4pPr marR="0" lvl="3" algn="l" rtl="0">
              <a:lnSpc>
                <a:spcPct val="115000"/>
              </a:lnSpc>
              <a:spcBef>
                <a:spcPts val="0"/>
              </a:spcBef>
              <a:spcAft>
                <a:spcPts val="1600"/>
              </a:spcAft>
              <a:buClr>
                <a:srgbClr val="434343"/>
              </a:buClr>
              <a:buFont typeface="Calibri"/>
              <a:buNone/>
              <a:defRPr sz="1400" b="0" i="0" u="none" strike="noStrike" cap="none">
                <a:solidFill>
                  <a:srgbClr val="434343"/>
                </a:solidFill>
                <a:latin typeface="Calibri"/>
                <a:ea typeface="Calibri"/>
                <a:cs typeface="Calibri"/>
                <a:sym typeface="Calibri"/>
              </a:defRPr>
            </a:lvl4pPr>
            <a:lvl5pPr marR="0" lvl="4" algn="l" rtl="0">
              <a:lnSpc>
                <a:spcPct val="115000"/>
              </a:lnSpc>
              <a:spcBef>
                <a:spcPts val="0"/>
              </a:spcBef>
              <a:spcAft>
                <a:spcPts val="1600"/>
              </a:spcAft>
              <a:buClr>
                <a:srgbClr val="434343"/>
              </a:buClr>
              <a:buFont typeface="Calibri"/>
              <a:buNone/>
              <a:defRPr sz="1400" b="0" i="0" u="none" strike="noStrike" cap="none">
                <a:solidFill>
                  <a:srgbClr val="434343"/>
                </a:solidFill>
                <a:latin typeface="Calibri"/>
                <a:ea typeface="Calibri"/>
                <a:cs typeface="Calibri"/>
                <a:sym typeface="Calibri"/>
              </a:defRPr>
            </a:lvl5pPr>
            <a:lvl6pPr marR="0" lvl="5" algn="l" rtl="0">
              <a:lnSpc>
                <a:spcPct val="115000"/>
              </a:lnSpc>
              <a:spcBef>
                <a:spcPts val="0"/>
              </a:spcBef>
              <a:spcAft>
                <a:spcPts val="1600"/>
              </a:spcAft>
              <a:buClr>
                <a:srgbClr val="434343"/>
              </a:buClr>
              <a:buFont typeface="Calibri"/>
              <a:buNone/>
              <a:defRPr sz="1400" b="0" i="0" u="none" strike="noStrike" cap="none">
                <a:solidFill>
                  <a:srgbClr val="434343"/>
                </a:solidFill>
                <a:latin typeface="Calibri"/>
                <a:ea typeface="Calibri"/>
                <a:cs typeface="Calibri"/>
                <a:sym typeface="Calibri"/>
              </a:defRPr>
            </a:lvl6pPr>
            <a:lvl7pPr marR="0" lvl="6" algn="l" rtl="0">
              <a:lnSpc>
                <a:spcPct val="115000"/>
              </a:lnSpc>
              <a:spcBef>
                <a:spcPts val="0"/>
              </a:spcBef>
              <a:spcAft>
                <a:spcPts val="1600"/>
              </a:spcAft>
              <a:buClr>
                <a:srgbClr val="434343"/>
              </a:buClr>
              <a:buFont typeface="Calibri"/>
              <a:buNone/>
              <a:defRPr sz="1400" b="0" i="0" u="none" strike="noStrike" cap="none">
                <a:solidFill>
                  <a:srgbClr val="434343"/>
                </a:solidFill>
                <a:latin typeface="Calibri"/>
                <a:ea typeface="Calibri"/>
                <a:cs typeface="Calibri"/>
                <a:sym typeface="Calibri"/>
              </a:defRPr>
            </a:lvl7pPr>
            <a:lvl8pPr marR="0" lvl="7" algn="l" rtl="0">
              <a:lnSpc>
                <a:spcPct val="115000"/>
              </a:lnSpc>
              <a:spcBef>
                <a:spcPts val="0"/>
              </a:spcBef>
              <a:spcAft>
                <a:spcPts val="1600"/>
              </a:spcAft>
              <a:buClr>
                <a:srgbClr val="434343"/>
              </a:buClr>
              <a:buFont typeface="Calibri"/>
              <a:buNone/>
              <a:defRPr sz="1400" b="0" i="0" u="none" strike="noStrike" cap="none">
                <a:solidFill>
                  <a:srgbClr val="434343"/>
                </a:solidFill>
                <a:latin typeface="Calibri"/>
                <a:ea typeface="Calibri"/>
                <a:cs typeface="Calibri"/>
                <a:sym typeface="Calibri"/>
              </a:defRPr>
            </a:lvl8pPr>
            <a:lvl9pPr marR="0" lvl="8" algn="l" rtl="0">
              <a:lnSpc>
                <a:spcPct val="115000"/>
              </a:lnSpc>
              <a:spcBef>
                <a:spcPts val="0"/>
              </a:spcBef>
              <a:spcAft>
                <a:spcPts val="1600"/>
              </a:spcAft>
              <a:buClr>
                <a:srgbClr val="434343"/>
              </a:buClr>
              <a:buFont typeface="Calibri"/>
              <a:buNone/>
              <a:defRPr sz="1400" b="0" i="0" u="none" strike="noStrike" cap="none">
                <a:solidFill>
                  <a:srgbClr val="434343"/>
                </a:solidFill>
                <a:latin typeface="Calibri"/>
                <a:ea typeface="Calibri"/>
                <a:cs typeface="Calibri"/>
                <a:sym typeface="Calibri"/>
              </a:defRPr>
            </a:lvl9pPr>
          </a:lstStyle>
          <a:p>
            <a:r>
              <a:rPr lang="en-US" sz="1400" dirty="0">
                <a:solidFill>
                  <a:schemeClr val="dk2"/>
                </a:solidFill>
              </a:rPr>
              <a:t>Handling mouse click events and highlighting a visual </a:t>
            </a:r>
          </a:p>
        </p:txBody>
      </p:sp>
      <p:cxnSp>
        <p:nvCxnSpPr>
          <p:cNvPr id="20" name="Shape 181">
            <a:extLst>
              <a:ext uri="{FF2B5EF4-FFF2-40B4-BE49-F238E27FC236}">
                <a16:creationId xmlns:a16="http://schemas.microsoft.com/office/drawing/2014/main" id="{E48A18BA-3F66-499C-BC53-C08DFA60E7C0}"/>
              </a:ext>
            </a:extLst>
          </p:cNvPr>
          <p:cNvCxnSpPr/>
          <p:nvPr/>
        </p:nvCxnSpPr>
        <p:spPr>
          <a:xfrm>
            <a:off x="6172200" y="3414182"/>
            <a:ext cx="0" cy="667800"/>
          </a:xfrm>
          <a:prstGeom prst="straightConnector1">
            <a:avLst/>
          </a:prstGeom>
          <a:noFill/>
          <a:ln w="9525" cap="flat" cmpd="sng">
            <a:solidFill>
              <a:schemeClr val="dk2"/>
            </a:solidFill>
            <a:prstDash val="solid"/>
            <a:round/>
            <a:headEnd type="none" w="lg" len="lg"/>
            <a:tailEnd type="oval" w="lg" len="lg"/>
          </a:ln>
        </p:spPr>
      </p:cxnSp>
      <p:sp>
        <p:nvSpPr>
          <p:cNvPr id="21" name="Shape 182">
            <a:extLst>
              <a:ext uri="{FF2B5EF4-FFF2-40B4-BE49-F238E27FC236}">
                <a16:creationId xmlns:a16="http://schemas.microsoft.com/office/drawing/2014/main" id="{F3ED404B-E4F1-4B1C-BDB4-1EED560E16A6}"/>
              </a:ext>
            </a:extLst>
          </p:cNvPr>
          <p:cNvSpPr txBox="1">
            <a:spLocks/>
          </p:cNvSpPr>
          <p:nvPr/>
        </p:nvSpPr>
        <p:spPr>
          <a:xfrm>
            <a:off x="6219245" y="3963150"/>
            <a:ext cx="2116212" cy="392100"/>
          </a:xfrm>
          <a:prstGeom prst="rect">
            <a:avLst/>
          </a:prstGeom>
          <a:noFill/>
          <a:ln>
            <a:noFill/>
          </a:ln>
        </p:spPr>
        <p:txBody>
          <a:bodyPr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ct val="100000"/>
              <a:buFont typeface="Calibri"/>
              <a:buNone/>
              <a:defRPr sz="3200" b="0" i="0" u="none" strike="noStrike" cap="none">
                <a:solidFill>
                  <a:schemeClr val="lt1"/>
                </a:solidFill>
                <a:latin typeface="Calibri"/>
                <a:ea typeface="Calibri"/>
                <a:cs typeface="Calibri"/>
                <a:sym typeface="Calibri"/>
              </a:defRPr>
            </a:lvl1pPr>
            <a:lvl2pPr lvl="1" rtl="0">
              <a:spcBef>
                <a:spcPts val="0"/>
              </a:spcBef>
              <a:buClr>
                <a:schemeClr val="lt1"/>
              </a:buClr>
              <a:buSzPct val="100000"/>
              <a:buFont typeface="Roboto"/>
              <a:buNone/>
              <a:defRPr sz="3200">
                <a:solidFill>
                  <a:schemeClr val="lt1"/>
                </a:solidFill>
                <a:latin typeface="Roboto"/>
                <a:ea typeface="Roboto"/>
                <a:cs typeface="Roboto"/>
                <a:sym typeface="Roboto"/>
              </a:defRPr>
            </a:lvl2pPr>
            <a:lvl3pPr lvl="2" rtl="0">
              <a:spcBef>
                <a:spcPts val="0"/>
              </a:spcBef>
              <a:buClr>
                <a:schemeClr val="lt1"/>
              </a:buClr>
              <a:buSzPct val="100000"/>
              <a:buFont typeface="Roboto"/>
              <a:buNone/>
              <a:defRPr sz="3200">
                <a:solidFill>
                  <a:schemeClr val="lt1"/>
                </a:solidFill>
                <a:latin typeface="Roboto"/>
                <a:ea typeface="Roboto"/>
                <a:cs typeface="Roboto"/>
                <a:sym typeface="Roboto"/>
              </a:defRPr>
            </a:lvl3pPr>
            <a:lvl4pPr lvl="3" rtl="0">
              <a:spcBef>
                <a:spcPts val="0"/>
              </a:spcBef>
              <a:buClr>
                <a:schemeClr val="lt1"/>
              </a:buClr>
              <a:buSzPct val="100000"/>
              <a:buFont typeface="Roboto"/>
              <a:buNone/>
              <a:defRPr sz="3200">
                <a:solidFill>
                  <a:schemeClr val="lt1"/>
                </a:solidFill>
                <a:latin typeface="Roboto"/>
                <a:ea typeface="Roboto"/>
                <a:cs typeface="Roboto"/>
                <a:sym typeface="Roboto"/>
              </a:defRPr>
            </a:lvl4pPr>
            <a:lvl5pPr lvl="4" rtl="0">
              <a:spcBef>
                <a:spcPts val="0"/>
              </a:spcBef>
              <a:buClr>
                <a:schemeClr val="lt1"/>
              </a:buClr>
              <a:buSzPct val="100000"/>
              <a:buFont typeface="Roboto"/>
              <a:buNone/>
              <a:defRPr sz="3200">
                <a:solidFill>
                  <a:schemeClr val="lt1"/>
                </a:solidFill>
                <a:latin typeface="Roboto"/>
                <a:ea typeface="Roboto"/>
                <a:cs typeface="Roboto"/>
                <a:sym typeface="Roboto"/>
              </a:defRPr>
            </a:lvl5pPr>
            <a:lvl6pPr lvl="5" rtl="0">
              <a:spcBef>
                <a:spcPts val="0"/>
              </a:spcBef>
              <a:buClr>
                <a:schemeClr val="lt1"/>
              </a:buClr>
              <a:buSzPct val="100000"/>
              <a:buFont typeface="Roboto"/>
              <a:buNone/>
              <a:defRPr sz="3200">
                <a:solidFill>
                  <a:schemeClr val="lt1"/>
                </a:solidFill>
                <a:latin typeface="Roboto"/>
                <a:ea typeface="Roboto"/>
                <a:cs typeface="Roboto"/>
                <a:sym typeface="Roboto"/>
              </a:defRPr>
            </a:lvl6pPr>
            <a:lvl7pPr lvl="6" rtl="0">
              <a:spcBef>
                <a:spcPts val="0"/>
              </a:spcBef>
              <a:buClr>
                <a:schemeClr val="lt1"/>
              </a:buClr>
              <a:buSzPct val="100000"/>
              <a:buFont typeface="Roboto"/>
              <a:buNone/>
              <a:defRPr sz="3200">
                <a:solidFill>
                  <a:schemeClr val="lt1"/>
                </a:solidFill>
                <a:latin typeface="Roboto"/>
                <a:ea typeface="Roboto"/>
                <a:cs typeface="Roboto"/>
                <a:sym typeface="Roboto"/>
              </a:defRPr>
            </a:lvl7pPr>
            <a:lvl8pPr lvl="7" rtl="0">
              <a:spcBef>
                <a:spcPts val="0"/>
              </a:spcBef>
              <a:buClr>
                <a:schemeClr val="lt1"/>
              </a:buClr>
              <a:buSzPct val="100000"/>
              <a:buFont typeface="Roboto"/>
              <a:buNone/>
              <a:defRPr sz="3200">
                <a:solidFill>
                  <a:schemeClr val="lt1"/>
                </a:solidFill>
                <a:latin typeface="Roboto"/>
                <a:ea typeface="Roboto"/>
                <a:cs typeface="Roboto"/>
                <a:sym typeface="Roboto"/>
              </a:defRPr>
            </a:lvl8pPr>
            <a:lvl9pPr lvl="8" rtl="0">
              <a:spcBef>
                <a:spcPts val="0"/>
              </a:spcBef>
              <a:buClr>
                <a:schemeClr val="lt1"/>
              </a:buClr>
              <a:buSzPct val="100000"/>
              <a:buFont typeface="Roboto"/>
              <a:buNone/>
              <a:defRPr sz="3200">
                <a:solidFill>
                  <a:schemeClr val="lt1"/>
                </a:solidFill>
                <a:latin typeface="Roboto"/>
                <a:ea typeface="Roboto"/>
                <a:cs typeface="Roboto"/>
                <a:sym typeface="Roboto"/>
              </a:defRPr>
            </a:lvl9pPr>
          </a:lstStyle>
          <a:p>
            <a:r>
              <a:rPr lang="en-US" sz="1800" dirty="0">
                <a:solidFill>
                  <a:schemeClr val="dk1"/>
                </a:solidFill>
              </a:rPr>
              <a:t>Displaying details</a:t>
            </a:r>
            <a:endParaRPr lang="en" sz="1800" dirty="0">
              <a:solidFill>
                <a:schemeClr val="dk1"/>
              </a:solidFill>
            </a:endParaRPr>
          </a:p>
        </p:txBody>
      </p:sp>
      <p:sp>
        <p:nvSpPr>
          <p:cNvPr id="22" name="Shape 183">
            <a:extLst>
              <a:ext uri="{FF2B5EF4-FFF2-40B4-BE49-F238E27FC236}">
                <a16:creationId xmlns:a16="http://schemas.microsoft.com/office/drawing/2014/main" id="{560AC7E1-809C-4100-824D-5498690FF76A}"/>
              </a:ext>
            </a:extLst>
          </p:cNvPr>
          <p:cNvSpPr txBox="1">
            <a:spLocks/>
          </p:cNvSpPr>
          <p:nvPr/>
        </p:nvSpPr>
        <p:spPr>
          <a:xfrm>
            <a:off x="6219261" y="4202850"/>
            <a:ext cx="1735196" cy="578700"/>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1600"/>
              </a:spcAft>
              <a:buClr>
                <a:srgbClr val="434343"/>
              </a:buClr>
              <a:buSzPct val="100000"/>
              <a:buFont typeface="Calibri"/>
              <a:buNone/>
              <a:defRPr sz="2000" b="0" i="0" u="none" strike="noStrike" cap="none">
                <a:solidFill>
                  <a:srgbClr val="434343"/>
                </a:solidFill>
                <a:latin typeface="Calibri"/>
                <a:ea typeface="Calibri"/>
                <a:cs typeface="Calibri"/>
                <a:sym typeface="Calibri"/>
              </a:defRPr>
            </a:lvl1pPr>
            <a:lvl2pPr marR="0" lvl="1" algn="l" rtl="0">
              <a:lnSpc>
                <a:spcPct val="115000"/>
              </a:lnSpc>
              <a:spcBef>
                <a:spcPts val="0"/>
              </a:spcBef>
              <a:spcAft>
                <a:spcPts val="1600"/>
              </a:spcAft>
              <a:buClr>
                <a:srgbClr val="434343"/>
              </a:buClr>
              <a:buSzPct val="100000"/>
              <a:buFont typeface="Calibri"/>
              <a:buNone/>
              <a:defRPr sz="1800" b="0" i="0" u="none" strike="noStrike" cap="none">
                <a:solidFill>
                  <a:srgbClr val="434343"/>
                </a:solidFill>
                <a:latin typeface="Calibri"/>
                <a:ea typeface="Calibri"/>
                <a:cs typeface="Calibri"/>
                <a:sym typeface="Calibri"/>
              </a:defRPr>
            </a:lvl2pPr>
            <a:lvl3pPr marR="0" lvl="2" algn="l" rtl="0">
              <a:lnSpc>
                <a:spcPct val="115000"/>
              </a:lnSpc>
              <a:spcBef>
                <a:spcPts val="0"/>
              </a:spcBef>
              <a:spcAft>
                <a:spcPts val="1600"/>
              </a:spcAft>
              <a:buClr>
                <a:srgbClr val="434343"/>
              </a:buClr>
              <a:buSzPct val="100000"/>
              <a:buFont typeface="Calibri"/>
              <a:buNone/>
              <a:defRPr sz="1600" b="0" i="0" u="none" strike="noStrike" cap="none">
                <a:solidFill>
                  <a:srgbClr val="434343"/>
                </a:solidFill>
                <a:latin typeface="Calibri"/>
                <a:ea typeface="Calibri"/>
                <a:cs typeface="Calibri"/>
                <a:sym typeface="Calibri"/>
              </a:defRPr>
            </a:lvl3pPr>
            <a:lvl4pPr marR="0" lvl="3" algn="l" rtl="0">
              <a:lnSpc>
                <a:spcPct val="115000"/>
              </a:lnSpc>
              <a:spcBef>
                <a:spcPts val="0"/>
              </a:spcBef>
              <a:spcAft>
                <a:spcPts val="1600"/>
              </a:spcAft>
              <a:buClr>
                <a:srgbClr val="434343"/>
              </a:buClr>
              <a:buFont typeface="Calibri"/>
              <a:buNone/>
              <a:defRPr sz="1400" b="0" i="0" u="none" strike="noStrike" cap="none">
                <a:solidFill>
                  <a:srgbClr val="434343"/>
                </a:solidFill>
                <a:latin typeface="Calibri"/>
                <a:ea typeface="Calibri"/>
                <a:cs typeface="Calibri"/>
                <a:sym typeface="Calibri"/>
              </a:defRPr>
            </a:lvl4pPr>
            <a:lvl5pPr marR="0" lvl="4" algn="l" rtl="0">
              <a:lnSpc>
                <a:spcPct val="115000"/>
              </a:lnSpc>
              <a:spcBef>
                <a:spcPts val="0"/>
              </a:spcBef>
              <a:spcAft>
                <a:spcPts val="1600"/>
              </a:spcAft>
              <a:buClr>
                <a:srgbClr val="434343"/>
              </a:buClr>
              <a:buFont typeface="Calibri"/>
              <a:buNone/>
              <a:defRPr sz="1400" b="0" i="0" u="none" strike="noStrike" cap="none">
                <a:solidFill>
                  <a:srgbClr val="434343"/>
                </a:solidFill>
                <a:latin typeface="Calibri"/>
                <a:ea typeface="Calibri"/>
                <a:cs typeface="Calibri"/>
                <a:sym typeface="Calibri"/>
              </a:defRPr>
            </a:lvl5pPr>
            <a:lvl6pPr marR="0" lvl="5" algn="l" rtl="0">
              <a:lnSpc>
                <a:spcPct val="115000"/>
              </a:lnSpc>
              <a:spcBef>
                <a:spcPts val="0"/>
              </a:spcBef>
              <a:spcAft>
                <a:spcPts val="1600"/>
              </a:spcAft>
              <a:buClr>
                <a:srgbClr val="434343"/>
              </a:buClr>
              <a:buFont typeface="Calibri"/>
              <a:buNone/>
              <a:defRPr sz="1400" b="0" i="0" u="none" strike="noStrike" cap="none">
                <a:solidFill>
                  <a:srgbClr val="434343"/>
                </a:solidFill>
                <a:latin typeface="Calibri"/>
                <a:ea typeface="Calibri"/>
                <a:cs typeface="Calibri"/>
                <a:sym typeface="Calibri"/>
              </a:defRPr>
            </a:lvl6pPr>
            <a:lvl7pPr marR="0" lvl="6" algn="l" rtl="0">
              <a:lnSpc>
                <a:spcPct val="115000"/>
              </a:lnSpc>
              <a:spcBef>
                <a:spcPts val="0"/>
              </a:spcBef>
              <a:spcAft>
                <a:spcPts val="1600"/>
              </a:spcAft>
              <a:buClr>
                <a:srgbClr val="434343"/>
              </a:buClr>
              <a:buFont typeface="Calibri"/>
              <a:buNone/>
              <a:defRPr sz="1400" b="0" i="0" u="none" strike="noStrike" cap="none">
                <a:solidFill>
                  <a:srgbClr val="434343"/>
                </a:solidFill>
                <a:latin typeface="Calibri"/>
                <a:ea typeface="Calibri"/>
                <a:cs typeface="Calibri"/>
                <a:sym typeface="Calibri"/>
              </a:defRPr>
            </a:lvl7pPr>
            <a:lvl8pPr marR="0" lvl="7" algn="l" rtl="0">
              <a:lnSpc>
                <a:spcPct val="115000"/>
              </a:lnSpc>
              <a:spcBef>
                <a:spcPts val="0"/>
              </a:spcBef>
              <a:spcAft>
                <a:spcPts val="1600"/>
              </a:spcAft>
              <a:buClr>
                <a:srgbClr val="434343"/>
              </a:buClr>
              <a:buFont typeface="Calibri"/>
              <a:buNone/>
              <a:defRPr sz="1400" b="0" i="0" u="none" strike="noStrike" cap="none">
                <a:solidFill>
                  <a:srgbClr val="434343"/>
                </a:solidFill>
                <a:latin typeface="Calibri"/>
                <a:ea typeface="Calibri"/>
                <a:cs typeface="Calibri"/>
                <a:sym typeface="Calibri"/>
              </a:defRPr>
            </a:lvl8pPr>
            <a:lvl9pPr marR="0" lvl="8" algn="l" rtl="0">
              <a:lnSpc>
                <a:spcPct val="115000"/>
              </a:lnSpc>
              <a:spcBef>
                <a:spcPts val="0"/>
              </a:spcBef>
              <a:spcAft>
                <a:spcPts val="1600"/>
              </a:spcAft>
              <a:buClr>
                <a:srgbClr val="434343"/>
              </a:buClr>
              <a:buFont typeface="Calibri"/>
              <a:buNone/>
              <a:defRPr sz="1400" b="0" i="0" u="none" strike="noStrike" cap="none">
                <a:solidFill>
                  <a:srgbClr val="434343"/>
                </a:solidFill>
                <a:latin typeface="Calibri"/>
                <a:ea typeface="Calibri"/>
                <a:cs typeface="Calibri"/>
                <a:sym typeface="Calibri"/>
              </a:defRPr>
            </a:lvl9pPr>
          </a:lstStyle>
          <a:p>
            <a:r>
              <a:rPr lang="en-US" sz="1400" dirty="0">
                <a:solidFill>
                  <a:schemeClr val="dk2"/>
                </a:solidFill>
              </a:rPr>
              <a:t>Showing details in a details panel</a:t>
            </a:r>
            <a:endParaRPr lang="en" sz="1400" dirty="0">
              <a:solidFill>
                <a:schemeClr val="dk2"/>
              </a:solidFill>
            </a:endParaRPr>
          </a:p>
        </p:txBody>
      </p:sp>
      <p:grpSp>
        <p:nvGrpSpPr>
          <p:cNvPr id="2" name="Shape 194"/>
          <p:cNvGrpSpPr/>
          <p:nvPr/>
        </p:nvGrpSpPr>
        <p:grpSpPr>
          <a:xfrm>
            <a:off x="383437" y="2992212"/>
            <a:ext cx="8377136" cy="667800"/>
            <a:chOff x="383437" y="2845250"/>
            <a:chExt cx="8377136" cy="667800"/>
          </a:xfrm>
        </p:grpSpPr>
        <p:sp>
          <p:nvSpPr>
            <p:cNvPr id="195" name="Shape 195"/>
            <p:cNvSpPr/>
            <p:nvPr/>
          </p:nvSpPr>
          <p:spPr>
            <a:xfrm rot="5400000">
              <a:off x="8137924" y="2890400"/>
              <a:ext cx="667800" cy="577500"/>
            </a:xfrm>
            <a:prstGeom prst="triangle">
              <a:avLst>
                <a:gd name="adj" fmla="val 50000"/>
              </a:avLst>
            </a:prstGeom>
            <a:solidFill>
              <a:srgbClr val="4285F4"/>
            </a:solidFill>
            <a:ln>
              <a:noFill/>
            </a:ln>
          </p:spPr>
          <p:txBody>
            <a:bodyPr lIns="91425" tIns="91425" rIns="91425" bIns="91425" anchor="ctr" anchorCtr="0">
              <a:noAutofit/>
            </a:bodyPr>
            <a:lstStyle/>
            <a:p>
              <a:pPr lvl="0">
                <a:spcBef>
                  <a:spcPts val="0"/>
                </a:spcBef>
                <a:buNone/>
              </a:pPr>
              <a:endParaRPr/>
            </a:p>
          </p:txBody>
        </p:sp>
        <p:sp>
          <p:nvSpPr>
            <p:cNvPr id="196" name="Shape 196"/>
            <p:cNvSpPr/>
            <p:nvPr/>
          </p:nvSpPr>
          <p:spPr>
            <a:xfrm>
              <a:off x="383437" y="3057650"/>
              <a:ext cx="7904700" cy="243000"/>
            </a:xfrm>
            <a:prstGeom prst="rect">
              <a:avLst/>
            </a:prstGeom>
            <a:solidFill>
              <a:srgbClr val="4285F4"/>
            </a:solidFill>
            <a:ln>
              <a:noFill/>
            </a:ln>
          </p:spPr>
          <p:txBody>
            <a:bodyPr lIns="91425" tIns="91425" rIns="91425" bIns="91425" anchor="ctr" anchorCtr="0">
              <a:noAutofit/>
            </a:bodyPr>
            <a:lstStyle/>
            <a:p>
              <a:pPr lvl="0">
                <a:spcBef>
                  <a:spcPts val="0"/>
                </a:spcBef>
                <a:buNone/>
              </a:pPr>
              <a:endParaRPr/>
            </a:p>
          </p:txBody>
        </p:sp>
      </p:grpSp>
    </p:spTree>
    <p:extLst>
      <p:ext uri="{BB962C8B-B14F-4D97-AF65-F5344CB8AC3E}">
        <p14:creationId xmlns:p14="http://schemas.microsoft.com/office/powerpoint/2010/main" val="167463252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Shape 167"/>
          <p:cNvSpPr txBox="1">
            <a:spLocks noGrp="1"/>
          </p:cNvSpPr>
          <p:nvPr>
            <p:ph type="ctrTitle"/>
          </p:nvPr>
        </p:nvSpPr>
        <p:spPr>
          <a:xfrm>
            <a:off x="390525" y="1819275"/>
            <a:ext cx="8222100" cy="933600"/>
          </a:xfrm>
          <a:prstGeom prst="rect">
            <a:avLst/>
          </a:prstGeom>
        </p:spPr>
        <p:txBody>
          <a:bodyPr lIns="91425" tIns="91425" rIns="91425" bIns="91425" anchor="b" anchorCtr="0">
            <a:noAutofit/>
          </a:bodyPr>
          <a:lstStyle/>
          <a:p>
            <a:pPr lvl="0"/>
            <a:r>
              <a:rPr lang="en-US" dirty="0">
                <a:solidFill>
                  <a:schemeClr val="bg1"/>
                </a:solidFill>
              </a:rPr>
              <a:t>Mouse event capture</a:t>
            </a:r>
            <a:endParaRPr lang="en" dirty="0"/>
          </a:p>
        </p:txBody>
      </p:sp>
      <p:sp>
        <p:nvSpPr>
          <p:cNvPr id="168" name="Shape 168"/>
          <p:cNvSpPr txBox="1">
            <a:spLocks noGrp="1"/>
          </p:cNvSpPr>
          <p:nvPr>
            <p:ph type="subTitle" idx="1"/>
          </p:nvPr>
        </p:nvSpPr>
        <p:spPr>
          <a:xfrm>
            <a:off x="390525" y="2789130"/>
            <a:ext cx="8222100" cy="432900"/>
          </a:xfrm>
          <a:prstGeom prst="rect">
            <a:avLst/>
          </a:prstGeom>
        </p:spPr>
        <p:txBody>
          <a:bodyPr lIns="91425" tIns="91425" rIns="91425" bIns="91425" anchor="t" anchorCtr="0">
            <a:noAutofit/>
          </a:bodyPr>
          <a:lstStyle/>
          <a:p>
            <a:pPr lvl="0"/>
            <a:r>
              <a:rPr lang="en-US" sz="2400" dirty="0"/>
              <a:t>Video 5.1</a:t>
            </a:r>
            <a:endParaRPr lang="en" dirty="0"/>
          </a:p>
        </p:txBody>
      </p:sp>
    </p:spTree>
    <p:extLst>
      <p:ext uri="{BB962C8B-B14F-4D97-AF65-F5344CB8AC3E}">
        <p14:creationId xmlns:p14="http://schemas.microsoft.com/office/powerpoint/2010/main" val="174432098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Shape 212"/>
          <p:cNvSpPr txBox="1">
            <a:spLocks noGrp="1"/>
          </p:cNvSpPr>
          <p:nvPr>
            <p:ph type="title"/>
          </p:nvPr>
        </p:nvSpPr>
        <p:spPr>
          <a:xfrm>
            <a:off x="98250" y="16350"/>
            <a:ext cx="8826600" cy="602700"/>
          </a:xfrm>
          <a:prstGeom prst="rect">
            <a:avLst/>
          </a:prstGeom>
        </p:spPr>
        <p:txBody>
          <a:bodyPr lIns="91425" tIns="91425" rIns="91425" bIns="91425" anchor="ctr" anchorCtr="0">
            <a:noAutofit/>
          </a:bodyPr>
          <a:lstStyle/>
          <a:p>
            <a:pPr lvl="0" rtl="0">
              <a:spcBef>
                <a:spcPts val="0"/>
              </a:spcBef>
              <a:buNone/>
            </a:pPr>
            <a:r>
              <a:rPr lang="en-US" sz="2200" dirty="0"/>
              <a:t>In this video, we are going to take a look at…</a:t>
            </a:r>
            <a:endParaRPr lang="en" sz="2200" dirty="0"/>
          </a:p>
        </p:txBody>
      </p:sp>
      <p:sp>
        <p:nvSpPr>
          <p:cNvPr id="213" name="Shape 213"/>
          <p:cNvSpPr txBox="1">
            <a:spLocks noGrp="1"/>
          </p:cNvSpPr>
          <p:nvPr>
            <p:ph type="body" idx="4294967295"/>
          </p:nvPr>
        </p:nvSpPr>
        <p:spPr>
          <a:xfrm>
            <a:off x="208750" y="888475"/>
            <a:ext cx="8716200" cy="4023300"/>
          </a:xfrm>
          <a:prstGeom prst="rect">
            <a:avLst/>
          </a:prstGeom>
        </p:spPr>
        <p:txBody>
          <a:bodyPr lIns="91425" tIns="91425" rIns="91425" bIns="91425" anchor="t" anchorCtr="0">
            <a:noAutofit/>
          </a:bodyPr>
          <a:lstStyle/>
          <a:p>
            <a:pPr marL="457200" lvl="0" indent="-355600" rtl="0">
              <a:spcBef>
                <a:spcPts val="0"/>
              </a:spcBef>
              <a:buClr>
                <a:srgbClr val="434343"/>
              </a:buClr>
              <a:buSzPct val="100000"/>
              <a:buChar char="●"/>
            </a:pPr>
            <a:r>
              <a:rPr lang="en-US" sz="2000" dirty="0">
                <a:solidFill>
                  <a:srgbClr val="434343"/>
                </a:solidFill>
              </a:rPr>
              <a:t>Adding mouse over handlers</a:t>
            </a:r>
          </a:p>
          <a:p>
            <a:pPr marL="457200" lvl="0" indent="-355600" rtl="0">
              <a:spcBef>
                <a:spcPts val="0"/>
              </a:spcBef>
              <a:buClr>
                <a:srgbClr val="434343"/>
              </a:buClr>
              <a:buSzPct val="100000"/>
              <a:buChar char="●"/>
            </a:pPr>
            <a:r>
              <a:rPr lang="en-US" sz="2000" dirty="0">
                <a:solidFill>
                  <a:srgbClr val="434343"/>
                </a:solidFill>
              </a:rPr>
              <a:t>Adding mouse exit handlers</a:t>
            </a:r>
          </a:p>
          <a:p>
            <a:pPr marL="457200" lvl="0" indent="-355600" rtl="0">
              <a:spcBef>
                <a:spcPts val="0"/>
              </a:spcBef>
              <a:buClr>
                <a:srgbClr val="434343"/>
              </a:buClr>
              <a:buSzPct val="100000"/>
              <a:buChar char="●"/>
            </a:pPr>
            <a:r>
              <a:rPr lang="en-US" sz="2000" dirty="0">
                <a:solidFill>
                  <a:srgbClr val="434343"/>
                </a:solidFill>
              </a:rPr>
              <a:t>Adding mouse click handlers</a:t>
            </a:r>
          </a:p>
          <a:p>
            <a:pPr marL="457200" lvl="0" indent="-355600" rtl="0">
              <a:spcBef>
                <a:spcPts val="0"/>
              </a:spcBef>
              <a:buClr>
                <a:srgbClr val="434343"/>
              </a:buClr>
              <a:buSzPct val="100000"/>
              <a:buChar char="●"/>
            </a:pPr>
            <a:endParaRPr lang="en-US" sz="2000" dirty="0">
              <a:solidFill>
                <a:srgbClr val="434343"/>
              </a:solidFill>
            </a:endParaRPr>
          </a:p>
          <a:p>
            <a:pPr marL="457200" lvl="0" indent="-355600" rtl="0">
              <a:spcBef>
                <a:spcPts val="0"/>
              </a:spcBef>
              <a:buClr>
                <a:srgbClr val="434343"/>
              </a:buClr>
              <a:buSzPct val="100000"/>
              <a:buChar char="●"/>
            </a:pPr>
            <a:endParaRPr lang="en" sz="2000" dirty="0">
              <a:solidFill>
                <a:srgbClr val="434343"/>
              </a:solidFill>
            </a:endParaRPr>
          </a:p>
        </p:txBody>
      </p:sp>
    </p:spTree>
    <p:extLst>
      <p:ext uri="{BB962C8B-B14F-4D97-AF65-F5344CB8AC3E}">
        <p14:creationId xmlns:p14="http://schemas.microsoft.com/office/powerpoint/2010/main" val="36662647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Shape 272"/>
          <p:cNvSpPr txBox="1">
            <a:spLocks noGrp="1"/>
          </p:cNvSpPr>
          <p:nvPr>
            <p:ph type="ctrTitle"/>
          </p:nvPr>
        </p:nvSpPr>
        <p:spPr>
          <a:xfrm>
            <a:off x="390525" y="1819275"/>
            <a:ext cx="8222100" cy="933600"/>
          </a:xfrm>
          <a:prstGeom prst="rect">
            <a:avLst/>
          </a:prstGeom>
        </p:spPr>
        <p:txBody>
          <a:bodyPr lIns="91425" tIns="91425" rIns="91425" bIns="91425" anchor="b" anchorCtr="0">
            <a:noAutofit/>
          </a:bodyPr>
          <a:lstStyle/>
          <a:p>
            <a:pPr lvl="0" rtl="0">
              <a:spcBef>
                <a:spcPts val="0"/>
              </a:spcBef>
              <a:buNone/>
            </a:pPr>
            <a:r>
              <a:rPr lang="en" dirty="0"/>
              <a:t>Next Video</a:t>
            </a:r>
          </a:p>
        </p:txBody>
      </p:sp>
      <p:sp>
        <p:nvSpPr>
          <p:cNvPr id="273" name="Shape 273"/>
          <p:cNvSpPr txBox="1">
            <a:spLocks noGrp="1"/>
          </p:cNvSpPr>
          <p:nvPr>
            <p:ph type="subTitle" idx="1"/>
          </p:nvPr>
        </p:nvSpPr>
        <p:spPr>
          <a:xfrm>
            <a:off x="390525" y="2789130"/>
            <a:ext cx="8222100" cy="432900"/>
          </a:xfrm>
          <a:prstGeom prst="rect">
            <a:avLst/>
          </a:prstGeom>
        </p:spPr>
        <p:txBody>
          <a:bodyPr lIns="91425" tIns="91425" rIns="91425" bIns="91425" anchor="t" anchorCtr="0">
            <a:noAutofit/>
          </a:bodyPr>
          <a:lstStyle/>
          <a:p>
            <a:pPr lvl="0"/>
            <a:r>
              <a:rPr lang="en-US" dirty="0">
                <a:solidFill>
                  <a:schemeClr val="bg1"/>
                </a:solidFill>
              </a:rPr>
              <a:t>Creating tool tips</a:t>
            </a:r>
            <a:endParaRPr lang="en" dirty="0"/>
          </a:p>
        </p:txBody>
      </p:sp>
    </p:spTree>
    <p:extLst>
      <p:ext uri="{BB962C8B-B14F-4D97-AF65-F5344CB8AC3E}">
        <p14:creationId xmlns:p14="http://schemas.microsoft.com/office/powerpoint/2010/main" val="326228620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Shape 167"/>
          <p:cNvSpPr txBox="1">
            <a:spLocks noGrp="1"/>
          </p:cNvSpPr>
          <p:nvPr>
            <p:ph type="ctrTitle"/>
          </p:nvPr>
        </p:nvSpPr>
        <p:spPr>
          <a:xfrm>
            <a:off x="390525" y="1819275"/>
            <a:ext cx="8222100" cy="933600"/>
          </a:xfrm>
          <a:prstGeom prst="rect">
            <a:avLst/>
          </a:prstGeom>
        </p:spPr>
        <p:txBody>
          <a:bodyPr lIns="91425" tIns="91425" rIns="91425" bIns="91425" anchor="b" anchorCtr="0">
            <a:noAutofit/>
          </a:bodyPr>
          <a:lstStyle/>
          <a:p>
            <a:pPr lvl="0"/>
            <a:r>
              <a:rPr lang="en-US" dirty="0">
                <a:solidFill>
                  <a:schemeClr val="bg1"/>
                </a:solidFill>
              </a:rPr>
              <a:t>Creating tool tips</a:t>
            </a:r>
            <a:endParaRPr lang="en" dirty="0"/>
          </a:p>
        </p:txBody>
      </p:sp>
      <p:sp>
        <p:nvSpPr>
          <p:cNvPr id="168" name="Shape 168"/>
          <p:cNvSpPr txBox="1">
            <a:spLocks noGrp="1"/>
          </p:cNvSpPr>
          <p:nvPr>
            <p:ph type="subTitle" idx="1"/>
          </p:nvPr>
        </p:nvSpPr>
        <p:spPr>
          <a:xfrm>
            <a:off x="390525" y="2789130"/>
            <a:ext cx="8222100" cy="432900"/>
          </a:xfrm>
          <a:prstGeom prst="rect">
            <a:avLst/>
          </a:prstGeom>
        </p:spPr>
        <p:txBody>
          <a:bodyPr lIns="91425" tIns="91425" rIns="91425" bIns="91425" anchor="t" anchorCtr="0">
            <a:noAutofit/>
          </a:bodyPr>
          <a:lstStyle/>
          <a:p>
            <a:pPr lvl="0"/>
            <a:r>
              <a:rPr lang="en-US" sz="2400" dirty="0"/>
              <a:t>Video 5.2</a:t>
            </a:r>
            <a:endParaRPr lang="en" dirty="0"/>
          </a:p>
        </p:txBody>
      </p:sp>
    </p:spTree>
    <p:extLst>
      <p:ext uri="{BB962C8B-B14F-4D97-AF65-F5344CB8AC3E}">
        <p14:creationId xmlns:p14="http://schemas.microsoft.com/office/powerpoint/2010/main" val="167090857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Shape 212"/>
          <p:cNvSpPr txBox="1">
            <a:spLocks noGrp="1"/>
          </p:cNvSpPr>
          <p:nvPr>
            <p:ph type="title"/>
          </p:nvPr>
        </p:nvSpPr>
        <p:spPr>
          <a:xfrm>
            <a:off x="98250" y="16350"/>
            <a:ext cx="8826600" cy="602700"/>
          </a:xfrm>
          <a:prstGeom prst="rect">
            <a:avLst/>
          </a:prstGeom>
        </p:spPr>
        <p:txBody>
          <a:bodyPr lIns="91425" tIns="91425" rIns="91425" bIns="91425" anchor="ctr" anchorCtr="0">
            <a:noAutofit/>
          </a:bodyPr>
          <a:lstStyle/>
          <a:p>
            <a:pPr lvl="0" rtl="0">
              <a:spcBef>
                <a:spcPts val="0"/>
              </a:spcBef>
              <a:buNone/>
            </a:pPr>
            <a:r>
              <a:rPr lang="en-US" sz="2200" dirty="0"/>
              <a:t>In this video, we are going to take a look at…</a:t>
            </a:r>
            <a:endParaRPr lang="en" sz="2200" dirty="0"/>
          </a:p>
        </p:txBody>
      </p:sp>
      <p:sp>
        <p:nvSpPr>
          <p:cNvPr id="213" name="Shape 213"/>
          <p:cNvSpPr txBox="1">
            <a:spLocks noGrp="1"/>
          </p:cNvSpPr>
          <p:nvPr>
            <p:ph type="body" idx="4294967295"/>
          </p:nvPr>
        </p:nvSpPr>
        <p:spPr>
          <a:xfrm>
            <a:off x="208750" y="888475"/>
            <a:ext cx="8716200" cy="4023300"/>
          </a:xfrm>
          <a:prstGeom prst="rect">
            <a:avLst/>
          </a:prstGeom>
        </p:spPr>
        <p:txBody>
          <a:bodyPr lIns="91425" tIns="91425" rIns="91425" bIns="91425" anchor="t" anchorCtr="0">
            <a:noAutofit/>
          </a:bodyPr>
          <a:lstStyle/>
          <a:p>
            <a:pPr marL="457200" lvl="0" indent="-355600" rtl="0">
              <a:spcBef>
                <a:spcPts val="0"/>
              </a:spcBef>
              <a:buClr>
                <a:srgbClr val="434343"/>
              </a:buClr>
              <a:buSzPct val="100000"/>
              <a:buChar char="●"/>
            </a:pPr>
            <a:r>
              <a:rPr lang="en-US" sz="2000" dirty="0">
                <a:solidFill>
                  <a:srgbClr val="434343"/>
                </a:solidFill>
              </a:rPr>
              <a:t>Displaying a tooltip when hovering the mouse on a visual</a:t>
            </a:r>
          </a:p>
          <a:p>
            <a:pPr marL="457200" lvl="0" indent="-355600" rtl="0">
              <a:spcBef>
                <a:spcPts val="0"/>
              </a:spcBef>
              <a:buClr>
                <a:srgbClr val="434343"/>
              </a:buClr>
              <a:buSzPct val="100000"/>
              <a:buChar char="●"/>
            </a:pPr>
            <a:r>
              <a:rPr lang="en-US" sz="2000" dirty="0">
                <a:solidFill>
                  <a:srgbClr val="434343"/>
                </a:solidFill>
              </a:rPr>
              <a:t>Creating the visual for the tooltip</a:t>
            </a:r>
          </a:p>
          <a:p>
            <a:pPr marL="457200" indent="-355600">
              <a:buClr>
                <a:srgbClr val="434343"/>
              </a:buClr>
              <a:buFont typeface="Calibri"/>
              <a:buChar char="●"/>
            </a:pPr>
            <a:r>
              <a:rPr lang="en-US" sz="2000" dirty="0">
                <a:solidFill>
                  <a:srgbClr val="434343"/>
                </a:solidFill>
              </a:rPr>
              <a:t>Showing and hiding the tooltip</a:t>
            </a:r>
          </a:p>
          <a:p>
            <a:pPr marL="457200" lvl="0" indent="-355600" rtl="0">
              <a:spcBef>
                <a:spcPts val="0"/>
              </a:spcBef>
              <a:buClr>
                <a:srgbClr val="434343"/>
              </a:buClr>
              <a:buSzPct val="100000"/>
              <a:buChar char="●"/>
            </a:pPr>
            <a:r>
              <a:rPr lang="en-US" sz="2000" dirty="0">
                <a:solidFill>
                  <a:srgbClr val="434343"/>
                </a:solidFill>
              </a:rPr>
              <a:t>Setting the data of the tooltip</a:t>
            </a:r>
          </a:p>
          <a:p>
            <a:pPr marL="101600" lvl="0" rtl="0">
              <a:spcBef>
                <a:spcPts val="0"/>
              </a:spcBef>
              <a:buClr>
                <a:srgbClr val="434343"/>
              </a:buClr>
              <a:buSzPct val="100000"/>
            </a:pPr>
            <a:endParaRPr lang="en-US" sz="2000" dirty="0">
              <a:solidFill>
                <a:srgbClr val="434343"/>
              </a:solidFill>
            </a:endParaRPr>
          </a:p>
          <a:p>
            <a:pPr marL="457200" lvl="0" indent="-355600" rtl="0">
              <a:spcBef>
                <a:spcPts val="0"/>
              </a:spcBef>
              <a:buClr>
                <a:srgbClr val="434343"/>
              </a:buClr>
              <a:buSzPct val="100000"/>
              <a:buChar char="●"/>
            </a:pPr>
            <a:endParaRPr lang="en-US" sz="2000" dirty="0">
              <a:solidFill>
                <a:srgbClr val="434343"/>
              </a:solidFill>
            </a:endParaRPr>
          </a:p>
          <a:p>
            <a:pPr marL="457200" lvl="0" indent="-355600" rtl="0">
              <a:spcBef>
                <a:spcPts val="0"/>
              </a:spcBef>
              <a:buClr>
                <a:srgbClr val="434343"/>
              </a:buClr>
              <a:buSzPct val="100000"/>
              <a:buChar char="●"/>
            </a:pPr>
            <a:endParaRPr lang="en" sz="2000" dirty="0">
              <a:solidFill>
                <a:srgbClr val="434343"/>
              </a:solidFill>
            </a:endParaRPr>
          </a:p>
        </p:txBody>
      </p:sp>
    </p:spTree>
    <p:extLst>
      <p:ext uri="{BB962C8B-B14F-4D97-AF65-F5344CB8AC3E}">
        <p14:creationId xmlns:p14="http://schemas.microsoft.com/office/powerpoint/2010/main" val="273696924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Shape 272"/>
          <p:cNvSpPr txBox="1">
            <a:spLocks noGrp="1"/>
          </p:cNvSpPr>
          <p:nvPr>
            <p:ph type="ctrTitle"/>
          </p:nvPr>
        </p:nvSpPr>
        <p:spPr>
          <a:xfrm>
            <a:off x="390525" y="1819275"/>
            <a:ext cx="8222100" cy="933600"/>
          </a:xfrm>
          <a:prstGeom prst="rect">
            <a:avLst/>
          </a:prstGeom>
        </p:spPr>
        <p:txBody>
          <a:bodyPr lIns="91425" tIns="91425" rIns="91425" bIns="91425" anchor="b" anchorCtr="0">
            <a:noAutofit/>
          </a:bodyPr>
          <a:lstStyle/>
          <a:p>
            <a:pPr lvl="0" rtl="0">
              <a:spcBef>
                <a:spcPts val="0"/>
              </a:spcBef>
              <a:buNone/>
            </a:pPr>
            <a:r>
              <a:rPr lang="en" dirty="0"/>
              <a:t>Next Video</a:t>
            </a:r>
          </a:p>
        </p:txBody>
      </p:sp>
      <p:sp>
        <p:nvSpPr>
          <p:cNvPr id="273" name="Shape 273"/>
          <p:cNvSpPr txBox="1">
            <a:spLocks noGrp="1"/>
          </p:cNvSpPr>
          <p:nvPr>
            <p:ph type="subTitle" idx="1"/>
          </p:nvPr>
        </p:nvSpPr>
        <p:spPr>
          <a:xfrm>
            <a:off x="390525" y="2789130"/>
            <a:ext cx="8222100" cy="432900"/>
          </a:xfrm>
          <a:prstGeom prst="rect">
            <a:avLst/>
          </a:prstGeom>
        </p:spPr>
        <p:txBody>
          <a:bodyPr lIns="91425" tIns="91425" rIns="91425" bIns="91425" anchor="t" anchorCtr="0">
            <a:noAutofit/>
          </a:bodyPr>
          <a:lstStyle/>
          <a:p>
            <a:pPr lvl="0"/>
            <a:r>
              <a:rPr lang="en-US" dirty="0">
                <a:solidFill>
                  <a:schemeClr val="bg1"/>
                </a:solidFill>
              </a:rPr>
              <a:t>Selecting visuals</a:t>
            </a:r>
            <a:endParaRPr lang="en" dirty="0"/>
          </a:p>
        </p:txBody>
      </p:sp>
    </p:spTree>
    <p:extLst>
      <p:ext uri="{BB962C8B-B14F-4D97-AF65-F5344CB8AC3E}">
        <p14:creationId xmlns:p14="http://schemas.microsoft.com/office/powerpoint/2010/main" val="382440460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Shape 167"/>
          <p:cNvSpPr txBox="1">
            <a:spLocks noGrp="1"/>
          </p:cNvSpPr>
          <p:nvPr>
            <p:ph type="ctrTitle"/>
          </p:nvPr>
        </p:nvSpPr>
        <p:spPr>
          <a:xfrm>
            <a:off x="390525" y="1819275"/>
            <a:ext cx="8222100" cy="933600"/>
          </a:xfrm>
          <a:prstGeom prst="rect">
            <a:avLst/>
          </a:prstGeom>
        </p:spPr>
        <p:txBody>
          <a:bodyPr lIns="91425" tIns="91425" rIns="91425" bIns="91425" anchor="b" anchorCtr="0">
            <a:noAutofit/>
          </a:bodyPr>
          <a:lstStyle/>
          <a:p>
            <a:pPr lvl="0"/>
            <a:r>
              <a:rPr lang="en-US" dirty="0">
                <a:solidFill>
                  <a:schemeClr val="bg1"/>
                </a:solidFill>
              </a:rPr>
              <a:t>Selecting visuals</a:t>
            </a:r>
            <a:endParaRPr lang="en" dirty="0"/>
          </a:p>
        </p:txBody>
      </p:sp>
      <p:sp>
        <p:nvSpPr>
          <p:cNvPr id="168" name="Shape 168"/>
          <p:cNvSpPr txBox="1">
            <a:spLocks noGrp="1"/>
          </p:cNvSpPr>
          <p:nvPr>
            <p:ph type="subTitle" idx="1"/>
          </p:nvPr>
        </p:nvSpPr>
        <p:spPr>
          <a:xfrm>
            <a:off x="390525" y="2789130"/>
            <a:ext cx="8222100" cy="432900"/>
          </a:xfrm>
          <a:prstGeom prst="rect">
            <a:avLst/>
          </a:prstGeom>
        </p:spPr>
        <p:txBody>
          <a:bodyPr lIns="91425" tIns="91425" rIns="91425" bIns="91425" anchor="t" anchorCtr="0">
            <a:noAutofit/>
          </a:bodyPr>
          <a:lstStyle/>
          <a:p>
            <a:pPr lvl="0"/>
            <a:r>
              <a:rPr lang="en-US" sz="2400" dirty="0"/>
              <a:t>Video 5.3</a:t>
            </a:r>
            <a:endParaRPr lang="en" dirty="0"/>
          </a:p>
        </p:txBody>
      </p:sp>
    </p:spTree>
    <p:extLst>
      <p:ext uri="{BB962C8B-B14F-4D97-AF65-F5344CB8AC3E}">
        <p14:creationId xmlns:p14="http://schemas.microsoft.com/office/powerpoint/2010/main" val="299894840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Shape 212"/>
          <p:cNvSpPr txBox="1">
            <a:spLocks noGrp="1"/>
          </p:cNvSpPr>
          <p:nvPr>
            <p:ph type="title"/>
          </p:nvPr>
        </p:nvSpPr>
        <p:spPr>
          <a:xfrm>
            <a:off x="98250" y="16350"/>
            <a:ext cx="8826600" cy="602700"/>
          </a:xfrm>
          <a:prstGeom prst="rect">
            <a:avLst/>
          </a:prstGeom>
        </p:spPr>
        <p:txBody>
          <a:bodyPr lIns="91425" tIns="91425" rIns="91425" bIns="91425" anchor="ctr" anchorCtr="0">
            <a:noAutofit/>
          </a:bodyPr>
          <a:lstStyle/>
          <a:p>
            <a:pPr lvl="0" rtl="0">
              <a:spcBef>
                <a:spcPts val="0"/>
              </a:spcBef>
              <a:buNone/>
            </a:pPr>
            <a:r>
              <a:rPr lang="en-US" sz="2200" dirty="0"/>
              <a:t>In this video, we are going to take a look at…</a:t>
            </a:r>
            <a:endParaRPr lang="en" sz="2200" dirty="0"/>
          </a:p>
        </p:txBody>
      </p:sp>
      <p:sp>
        <p:nvSpPr>
          <p:cNvPr id="213" name="Shape 213"/>
          <p:cNvSpPr txBox="1">
            <a:spLocks noGrp="1"/>
          </p:cNvSpPr>
          <p:nvPr>
            <p:ph type="body" idx="4294967295"/>
          </p:nvPr>
        </p:nvSpPr>
        <p:spPr>
          <a:xfrm>
            <a:off x="208750" y="888475"/>
            <a:ext cx="8716200" cy="4023300"/>
          </a:xfrm>
          <a:prstGeom prst="rect">
            <a:avLst/>
          </a:prstGeom>
        </p:spPr>
        <p:txBody>
          <a:bodyPr lIns="91425" tIns="91425" rIns="91425" bIns="91425" anchor="t" anchorCtr="0">
            <a:noAutofit/>
          </a:bodyPr>
          <a:lstStyle/>
          <a:p>
            <a:pPr marL="457200" lvl="0" indent="-355600" rtl="0">
              <a:spcBef>
                <a:spcPts val="0"/>
              </a:spcBef>
              <a:buClr>
                <a:srgbClr val="434343"/>
              </a:buClr>
              <a:buSzPct val="100000"/>
              <a:buChar char="●"/>
            </a:pPr>
            <a:r>
              <a:rPr lang="en-US" sz="2000" dirty="0">
                <a:solidFill>
                  <a:srgbClr val="434343"/>
                </a:solidFill>
              </a:rPr>
              <a:t>“Selecting” a visual with a mouse click</a:t>
            </a:r>
          </a:p>
          <a:p>
            <a:pPr marL="457200" lvl="0" indent="-355600" rtl="0">
              <a:spcBef>
                <a:spcPts val="0"/>
              </a:spcBef>
              <a:buClr>
                <a:srgbClr val="434343"/>
              </a:buClr>
              <a:buSzPct val="100000"/>
              <a:buChar char="●"/>
            </a:pPr>
            <a:r>
              <a:rPr lang="en-US" sz="2000" dirty="0">
                <a:solidFill>
                  <a:srgbClr val="434343"/>
                </a:solidFill>
              </a:rPr>
              <a:t>Changing the visual presentation to highlight selection</a:t>
            </a:r>
          </a:p>
          <a:p>
            <a:pPr marL="457200" lvl="0" indent="-355600" rtl="0">
              <a:spcBef>
                <a:spcPts val="0"/>
              </a:spcBef>
              <a:buClr>
                <a:srgbClr val="434343"/>
              </a:buClr>
              <a:buSzPct val="100000"/>
              <a:buChar char="●"/>
            </a:pPr>
            <a:r>
              <a:rPr lang="en-US" sz="2000" dirty="0">
                <a:solidFill>
                  <a:srgbClr val="434343"/>
                </a:solidFill>
              </a:rPr>
              <a:t>Unselecting a visual when another is selected</a:t>
            </a:r>
          </a:p>
          <a:p>
            <a:pPr marL="101600" lvl="0" rtl="0">
              <a:spcBef>
                <a:spcPts val="0"/>
              </a:spcBef>
              <a:buClr>
                <a:srgbClr val="434343"/>
              </a:buClr>
              <a:buSzPct val="100000"/>
            </a:pPr>
            <a:endParaRPr lang="en-US" sz="2000" dirty="0">
              <a:solidFill>
                <a:srgbClr val="434343"/>
              </a:solidFill>
            </a:endParaRPr>
          </a:p>
          <a:p>
            <a:pPr marL="457200" lvl="0" indent="-355600" rtl="0">
              <a:spcBef>
                <a:spcPts val="0"/>
              </a:spcBef>
              <a:buClr>
                <a:srgbClr val="434343"/>
              </a:buClr>
              <a:buSzPct val="100000"/>
              <a:buChar char="●"/>
            </a:pPr>
            <a:endParaRPr lang="en-US" sz="2000" dirty="0">
              <a:solidFill>
                <a:srgbClr val="434343"/>
              </a:solidFill>
            </a:endParaRPr>
          </a:p>
          <a:p>
            <a:pPr marL="457200" lvl="0" indent="-355600" rtl="0">
              <a:spcBef>
                <a:spcPts val="0"/>
              </a:spcBef>
              <a:buClr>
                <a:srgbClr val="434343"/>
              </a:buClr>
              <a:buSzPct val="100000"/>
              <a:buChar char="●"/>
            </a:pPr>
            <a:endParaRPr lang="en" sz="2000" dirty="0">
              <a:solidFill>
                <a:srgbClr val="434343"/>
              </a:solidFill>
            </a:endParaRPr>
          </a:p>
        </p:txBody>
      </p:sp>
    </p:spTree>
    <p:extLst>
      <p:ext uri="{BB962C8B-B14F-4D97-AF65-F5344CB8AC3E}">
        <p14:creationId xmlns:p14="http://schemas.microsoft.com/office/powerpoint/2010/main" val="38487733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Shape 272"/>
          <p:cNvSpPr txBox="1">
            <a:spLocks noGrp="1"/>
          </p:cNvSpPr>
          <p:nvPr>
            <p:ph type="ctrTitle"/>
          </p:nvPr>
        </p:nvSpPr>
        <p:spPr>
          <a:xfrm>
            <a:off x="390525" y="1819275"/>
            <a:ext cx="8222100" cy="933600"/>
          </a:xfrm>
          <a:prstGeom prst="rect">
            <a:avLst/>
          </a:prstGeom>
        </p:spPr>
        <p:txBody>
          <a:bodyPr lIns="91425" tIns="91425" rIns="91425" bIns="91425" anchor="b" anchorCtr="0">
            <a:noAutofit/>
          </a:bodyPr>
          <a:lstStyle/>
          <a:p>
            <a:pPr lvl="0" rtl="0">
              <a:spcBef>
                <a:spcPts val="0"/>
              </a:spcBef>
              <a:buNone/>
            </a:pPr>
            <a:r>
              <a:rPr lang="en" dirty="0"/>
              <a:t>Next Video</a:t>
            </a:r>
          </a:p>
        </p:txBody>
      </p:sp>
      <p:sp>
        <p:nvSpPr>
          <p:cNvPr id="273" name="Shape 273"/>
          <p:cNvSpPr txBox="1">
            <a:spLocks noGrp="1"/>
          </p:cNvSpPr>
          <p:nvPr>
            <p:ph type="subTitle" idx="1"/>
          </p:nvPr>
        </p:nvSpPr>
        <p:spPr>
          <a:xfrm>
            <a:off x="390525" y="2789130"/>
            <a:ext cx="8222100" cy="432900"/>
          </a:xfrm>
          <a:prstGeom prst="rect">
            <a:avLst/>
          </a:prstGeom>
        </p:spPr>
        <p:txBody>
          <a:bodyPr lIns="91425" tIns="91425" rIns="91425" bIns="91425" anchor="t" anchorCtr="0">
            <a:noAutofit/>
          </a:bodyPr>
          <a:lstStyle/>
          <a:p>
            <a:pPr lvl="0"/>
            <a:r>
              <a:rPr lang="en-US" dirty="0">
                <a:solidFill>
                  <a:schemeClr val="bg1"/>
                </a:solidFill>
              </a:rPr>
              <a:t>Selecting data for a given year</a:t>
            </a:r>
            <a:endParaRPr lang="en" dirty="0"/>
          </a:p>
        </p:txBody>
      </p:sp>
    </p:spTree>
    <p:extLst>
      <p:ext uri="{BB962C8B-B14F-4D97-AF65-F5344CB8AC3E}">
        <p14:creationId xmlns:p14="http://schemas.microsoft.com/office/powerpoint/2010/main" val="245043690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Shape 272"/>
          <p:cNvSpPr txBox="1">
            <a:spLocks noGrp="1"/>
          </p:cNvSpPr>
          <p:nvPr>
            <p:ph type="ctrTitle"/>
          </p:nvPr>
        </p:nvSpPr>
        <p:spPr>
          <a:xfrm>
            <a:off x="390525" y="1819275"/>
            <a:ext cx="8222100" cy="933600"/>
          </a:xfrm>
          <a:prstGeom prst="rect">
            <a:avLst/>
          </a:prstGeom>
        </p:spPr>
        <p:txBody>
          <a:bodyPr lIns="91425" tIns="91425" rIns="91425" bIns="91425" anchor="b" anchorCtr="0">
            <a:noAutofit/>
          </a:bodyPr>
          <a:lstStyle/>
          <a:p>
            <a:pPr lvl="0" rtl="0">
              <a:spcBef>
                <a:spcPts val="0"/>
              </a:spcBef>
              <a:buNone/>
            </a:pPr>
            <a:r>
              <a:rPr lang="en" dirty="0"/>
              <a:t>Next Video</a:t>
            </a:r>
          </a:p>
        </p:txBody>
      </p:sp>
      <p:sp>
        <p:nvSpPr>
          <p:cNvPr id="273" name="Shape 273"/>
          <p:cNvSpPr txBox="1">
            <a:spLocks noGrp="1"/>
          </p:cNvSpPr>
          <p:nvPr>
            <p:ph type="subTitle" idx="1"/>
          </p:nvPr>
        </p:nvSpPr>
        <p:spPr>
          <a:xfrm>
            <a:off x="390525" y="2789130"/>
            <a:ext cx="8222100" cy="432900"/>
          </a:xfrm>
          <a:prstGeom prst="rect">
            <a:avLst/>
          </a:prstGeom>
        </p:spPr>
        <p:txBody>
          <a:bodyPr lIns="91425" tIns="91425" rIns="91425" bIns="91425" anchor="t" anchorCtr="0">
            <a:noAutofit/>
          </a:bodyPr>
          <a:lstStyle/>
          <a:p>
            <a:pPr lvl="0"/>
            <a:r>
              <a:rPr lang="en-US" dirty="0">
                <a:solidFill>
                  <a:schemeClr val="bg1"/>
                </a:solidFill>
              </a:rPr>
              <a:t>Displaying details</a:t>
            </a:r>
            <a:endParaRPr lang="en" dirty="0"/>
          </a:p>
        </p:txBody>
      </p:sp>
    </p:spTree>
    <p:extLst>
      <p:ext uri="{BB962C8B-B14F-4D97-AF65-F5344CB8AC3E}">
        <p14:creationId xmlns:p14="http://schemas.microsoft.com/office/powerpoint/2010/main" val="2742060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Shape 167"/>
          <p:cNvSpPr txBox="1">
            <a:spLocks noGrp="1"/>
          </p:cNvSpPr>
          <p:nvPr>
            <p:ph type="ctrTitle"/>
          </p:nvPr>
        </p:nvSpPr>
        <p:spPr>
          <a:xfrm>
            <a:off x="390525" y="1819275"/>
            <a:ext cx="8222100" cy="933600"/>
          </a:xfrm>
          <a:prstGeom prst="rect">
            <a:avLst/>
          </a:prstGeom>
        </p:spPr>
        <p:txBody>
          <a:bodyPr lIns="91425" tIns="91425" rIns="91425" bIns="91425" anchor="b" anchorCtr="0">
            <a:noAutofit/>
          </a:bodyPr>
          <a:lstStyle/>
          <a:p>
            <a:pPr lvl="0"/>
            <a:r>
              <a:rPr lang="en-US" dirty="0">
                <a:solidFill>
                  <a:schemeClr val="bg1"/>
                </a:solidFill>
              </a:rPr>
              <a:t>Displaying details</a:t>
            </a:r>
            <a:endParaRPr lang="en" dirty="0"/>
          </a:p>
        </p:txBody>
      </p:sp>
      <p:sp>
        <p:nvSpPr>
          <p:cNvPr id="168" name="Shape 168"/>
          <p:cNvSpPr txBox="1">
            <a:spLocks noGrp="1"/>
          </p:cNvSpPr>
          <p:nvPr>
            <p:ph type="subTitle" idx="1"/>
          </p:nvPr>
        </p:nvSpPr>
        <p:spPr>
          <a:xfrm>
            <a:off x="390525" y="2789130"/>
            <a:ext cx="8222100" cy="432900"/>
          </a:xfrm>
          <a:prstGeom prst="rect">
            <a:avLst/>
          </a:prstGeom>
        </p:spPr>
        <p:txBody>
          <a:bodyPr lIns="91425" tIns="91425" rIns="91425" bIns="91425" anchor="t" anchorCtr="0">
            <a:noAutofit/>
          </a:bodyPr>
          <a:lstStyle/>
          <a:p>
            <a:pPr lvl="0"/>
            <a:r>
              <a:rPr lang="en-US" sz="2400" dirty="0"/>
              <a:t>Video 5.4</a:t>
            </a:r>
            <a:endParaRPr lang="en" dirty="0"/>
          </a:p>
        </p:txBody>
      </p:sp>
    </p:spTree>
    <p:extLst>
      <p:ext uri="{BB962C8B-B14F-4D97-AF65-F5344CB8AC3E}">
        <p14:creationId xmlns:p14="http://schemas.microsoft.com/office/powerpoint/2010/main" val="300280038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Shape 212"/>
          <p:cNvSpPr txBox="1">
            <a:spLocks noGrp="1"/>
          </p:cNvSpPr>
          <p:nvPr>
            <p:ph type="title"/>
          </p:nvPr>
        </p:nvSpPr>
        <p:spPr>
          <a:xfrm>
            <a:off x="98250" y="16350"/>
            <a:ext cx="8826600" cy="602700"/>
          </a:xfrm>
          <a:prstGeom prst="rect">
            <a:avLst/>
          </a:prstGeom>
        </p:spPr>
        <p:txBody>
          <a:bodyPr lIns="91425" tIns="91425" rIns="91425" bIns="91425" anchor="ctr" anchorCtr="0">
            <a:noAutofit/>
          </a:bodyPr>
          <a:lstStyle/>
          <a:p>
            <a:pPr lvl="0" rtl="0">
              <a:spcBef>
                <a:spcPts val="0"/>
              </a:spcBef>
              <a:buNone/>
            </a:pPr>
            <a:r>
              <a:rPr lang="en-US" sz="2200" dirty="0"/>
              <a:t>In this video, we are going to take a look at…</a:t>
            </a:r>
            <a:endParaRPr lang="en" sz="2200" dirty="0"/>
          </a:p>
        </p:txBody>
      </p:sp>
      <p:sp>
        <p:nvSpPr>
          <p:cNvPr id="213" name="Shape 213"/>
          <p:cNvSpPr txBox="1">
            <a:spLocks noGrp="1"/>
          </p:cNvSpPr>
          <p:nvPr>
            <p:ph type="body" idx="4294967295"/>
          </p:nvPr>
        </p:nvSpPr>
        <p:spPr>
          <a:xfrm>
            <a:off x="208750" y="888475"/>
            <a:ext cx="8716200" cy="4023300"/>
          </a:xfrm>
          <a:prstGeom prst="rect">
            <a:avLst/>
          </a:prstGeom>
        </p:spPr>
        <p:txBody>
          <a:bodyPr lIns="91425" tIns="91425" rIns="91425" bIns="91425" anchor="t" anchorCtr="0">
            <a:noAutofit/>
          </a:bodyPr>
          <a:lstStyle/>
          <a:p>
            <a:pPr marL="457200" lvl="0" indent="-355600" rtl="0">
              <a:spcBef>
                <a:spcPts val="0"/>
              </a:spcBef>
              <a:buClr>
                <a:srgbClr val="434343"/>
              </a:buClr>
              <a:buSzPct val="100000"/>
              <a:buChar char="●"/>
            </a:pPr>
            <a:r>
              <a:rPr lang="en-US" sz="2000" dirty="0">
                <a:solidFill>
                  <a:srgbClr val="434343"/>
                </a:solidFill>
              </a:rPr>
              <a:t>Creating a “properties” panel to display details of the selected item</a:t>
            </a:r>
          </a:p>
          <a:p>
            <a:pPr marL="457200" lvl="0" indent="-355600" rtl="0">
              <a:spcBef>
                <a:spcPts val="0"/>
              </a:spcBef>
              <a:buClr>
                <a:srgbClr val="434343"/>
              </a:buClr>
              <a:buSzPct val="100000"/>
              <a:buChar char="●"/>
            </a:pPr>
            <a:r>
              <a:rPr lang="en-US" sz="2000" dirty="0">
                <a:solidFill>
                  <a:srgbClr val="434343"/>
                </a:solidFill>
              </a:rPr>
              <a:t>Wiring up selection to the properties panel</a:t>
            </a:r>
          </a:p>
          <a:p>
            <a:pPr marL="101600" lvl="0" rtl="0">
              <a:spcBef>
                <a:spcPts val="0"/>
              </a:spcBef>
              <a:buClr>
                <a:srgbClr val="434343"/>
              </a:buClr>
              <a:buSzPct val="100000"/>
            </a:pPr>
            <a:endParaRPr lang="en-US" sz="2000" dirty="0">
              <a:solidFill>
                <a:srgbClr val="434343"/>
              </a:solidFill>
            </a:endParaRPr>
          </a:p>
          <a:p>
            <a:pPr marL="457200" lvl="0" indent="-355600" rtl="0">
              <a:spcBef>
                <a:spcPts val="0"/>
              </a:spcBef>
              <a:buClr>
                <a:srgbClr val="434343"/>
              </a:buClr>
              <a:buSzPct val="100000"/>
              <a:buChar char="●"/>
            </a:pPr>
            <a:endParaRPr lang="en-US" sz="2000" dirty="0">
              <a:solidFill>
                <a:srgbClr val="434343"/>
              </a:solidFill>
            </a:endParaRPr>
          </a:p>
          <a:p>
            <a:pPr marL="457200" lvl="0" indent="-355600" rtl="0">
              <a:spcBef>
                <a:spcPts val="0"/>
              </a:spcBef>
              <a:buClr>
                <a:srgbClr val="434343"/>
              </a:buClr>
              <a:buSzPct val="100000"/>
              <a:buChar char="●"/>
            </a:pPr>
            <a:endParaRPr lang="en" sz="2000" dirty="0">
              <a:solidFill>
                <a:srgbClr val="434343"/>
              </a:solidFill>
            </a:endParaRPr>
          </a:p>
        </p:txBody>
      </p:sp>
    </p:spTree>
    <p:extLst>
      <p:ext uri="{BB962C8B-B14F-4D97-AF65-F5344CB8AC3E}">
        <p14:creationId xmlns:p14="http://schemas.microsoft.com/office/powerpoint/2010/main" val="3728659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Shape 212"/>
          <p:cNvSpPr txBox="1">
            <a:spLocks noGrp="1"/>
          </p:cNvSpPr>
          <p:nvPr>
            <p:ph type="title"/>
          </p:nvPr>
        </p:nvSpPr>
        <p:spPr>
          <a:xfrm>
            <a:off x="98250" y="16350"/>
            <a:ext cx="8826600" cy="602700"/>
          </a:xfrm>
          <a:prstGeom prst="rect">
            <a:avLst/>
          </a:prstGeom>
        </p:spPr>
        <p:txBody>
          <a:bodyPr lIns="91425" tIns="91425" rIns="91425" bIns="91425" anchor="ctr" anchorCtr="0">
            <a:noAutofit/>
          </a:bodyPr>
          <a:lstStyle/>
          <a:p>
            <a:pPr lvl="0" rtl="0">
              <a:spcBef>
                <a:spcPts val="0"/>
              </a:spcBef>
              <a:buNone/>
            </a:pPr>
            <a:r>
              <a:rPr lang="en-US" sz="2200" dirty="0"/>
              <a:t>Summary</a:t>
            </a:r>
            <a:endParaRPr lang="en" sz="2200" dirty="0"/>
          </a:p>
        </p:txBody>
      </p:sp>
      <p:sp>
        <p:nvSpPr>
          <p:cNvPr id="213" name="Shape 213"/>
          <p:cNvSpPr txBox="1">
            <a:spLocks noGrp="1"/>
          </p:cNvSpPr>
          <p:nvPr>
            <p:ph type="body" idx="4294967295"/>
          </p:nvPr>
        </p:nvSpPr>
        <p:spPr>
          <a:xfrm>
            <a:off x="208750" y="888475"/>
            <a:ext cx="8716200" cy="4023300"/>
          </a:xfrm>
          <a:prstGeom prst="rect">
            <a:avLst/>
          </a:prstGeom>
        </p:spPr>
        <p:txBody>
          <a:bodyPr lIns="91425" tIns="91425" rIns="91425" bIns="91425" anchor="t" anchorCtr="0">
            <a:noAutofit/>
          </a:bodyPr>
          <a:lstStyle/>
          <a:p>
            <a:pPr marL="457200" lvl="0" indent="-355600" rtl="0">
              <a:spcBef>
                <a:spcPts val="0"/>
              </a:spcBef>
              <a:buClr>
                <a:srgbClr val="434343"/>
              </a:buClr>
              <a:buSzPct val="100000"/>
              <a:buChar char="●"/>
            </a:pPr>
            <a:r>
              <a:rPr lang="en-US" sz="2000" dirty="0">
                <a:solidFill>
                  <a:srgbClr val="434343"/>
                </a:solidFill>
              </a:rPr>
              <a:t>Learned how to wire up mouse events to visuals</a:t>
            </a:r>
          </a:p>
          <a:p>
            <a:pPr marL="457200" lvl="0" indent="-355600" rtl="0">
              <a:spcBef>
                <a:spcPts val="0"/>
              </a:spcBef>
              <a:buClr>
                <a:srgbClr val="434343"/>
              </a:buClr>
              <a:buSzPct val="100000"/>
              <a:buChar char="●"/>
            </a:pPr>
            <a:r>
              <a:rPr lang="en-US" sz="2000" dirty="0">
                <a:solidFill>
                  <a:srgbClr val="434343"/>
                </a:solidFill>
              </a:rPr>
              <a:t>Create tool tips based on mouse events</a:t>
            </a:r>
          </a:p>
          <a:p>
            <a:pPr marL="457200" lvl="0" indent="-355600" rtl="0">
              <a:spcBef>
                <a:spcPts val="0"/>
              </a:spcBef>
              <a:buClr>
                <a:srgbClr val="434343"/>
              </a:buClr>
              <a:buSzPct val="100000"/>
              <a:buChar char="●"/>
            </a:pPr>
            <a:r>
              <a:rPr lang="en-US" sz="2000" dirty="0">
                <a:solidFill>
                  <a:srgbClr val="434343"/>
                </a:solidFill>
              </a:rPr>
              <a:t>Select items with mouse clicks and visually different selected visuals</a:t>
            </a:r>
          </a:p>
          <a:p>
            <a:pPr marL="457200" lvl="0" indent="-355600" rtl="0">
              <a:spcBef>
                <a:spcPts val="0"/>
              </a:spcBef>
              <a:buClr>
                <a:srgbClr val="434343"/>
              </a:buClr>
              <a:buSzPct val="100000"/>
              <a:buChar char="●"/>
            </a:pPr>
            <a:r>
              <a:rPr lang="en-US" sz="2000" dirty="0">
                <a:solidFill>
                  <a:srgbClr val="434343"/>
                </a:solidFill>
              </a:rPr>
              <a:t>Displaying data details </a:t>
            </a:r>
            <a:r>
              <a:rPr lang="en-US" sz="2000">
                <a:solidFill>
                  <a:srgbClr val="434343"/>
                </a:solidFill>
              </a:rPr>
              <a:t>on selection in a property panel</a:t>
            </a:r>
            <a:endParaRPr lang="en-US" sz="2000" dirty="0">
              <a:solidFill>
                <a:srgbClr val="434343"/>
              </a:solidFill>
            </a:endParaRPr>
          </a:p>
          <a:p>
            <a:pPr marL="457200" lvl="0" indent="-355600" rtl="0">
              <a:spcBef>
                <a:spcPts val="0"/>
              </a:spcBef>
              <a:buClr>
                <a:srgbClr val="434343"/>
              </a:buClr>
              <a:buSzPct val="100000"/>
              <a:buChar char="●"/>
            </a:pPr>
            <a:endParaRPr lang="en-US" sz="2000" dirty="0">
              <a:solidFill>
                <a:srgbClr val="434343"/>
              </a:solidFill>
            </a:endParaRPr>
          </a:p>
          <a:p>
            <a:pPr marL="457200" lvl="0" indent="-355600" rtl="0">
              <a:spcBef>
                <a:spcPts val="0"/>
              </a:spcBef>
              <a:buClr>
                <a:srgbClr val="434343"/>
              </a:buClr>
              <a:buSzPct val="100000"/>
              <a:buChar char="●"/>
            </a:pPr>
            <a:endParaRPr lang="en" sz="2000" dirty="0">
              <a:solidFill>
                <a:srgbClr val="434343"/>
              </a:solidFill>
            </a:endParaRPr>
          </a:p>
        </p:txBody>
      </p:sp>
    </p:spTree>
    <p:extLst>
      <p:ext uri="{BB962C8B-B14F-4D97-AF65-F5344CB8AC3E}">
        <p14:creationId xmlns:p14="http://schemas.microsoft.com/office/powerpoint/2010/main" val="210951207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Shape 167"/>
          <p:cNvSpPr txBox="1">
            <a:spLocks noGrp="1"/>
          </p:cNvSpPr>
          <p:nvPr>
            <p:ph type="ctrTitle"/>
          </p:nvPr>
        </p:nvSpPr>
        <p:spPr>
          <a:xfrm>
            <a:off x="390525" y="1819275"/>
            <a:ext cx="8222100" cy="933600"/>
          </a:xfrm>
          <a:prstGeom prst="rect">
            <a:avLst/>
          </a:prstGeom>
        </p:spPr>
        <p:txBody>
          <a:bodyPr lIns="91425" tIns="91425" rIns="91425" bIns="91425" anchor="b" anchorCtr="0">
            <a:noAutofit/>
          </a:bodyPr>
          <a:lstStyle/>
          <a:p>
            <a:r>
              <a:rPr lang="en-US" dirty="0">
                <a:solidFill>
                  <a:schemeClr val="bg1"/>
                </a:solidFill>
              </a:rPr>
              <a:t>Next Section</a:t>
            </a:r>
            <a:endParaRPr lang="en" dirty="0">
              <a:solidFill>
                <a:schemeClr val="bg1"/>
              </a:solidFill>
            </a:endParaRPr>
          </a:p>
        </p:txBody>
      </p:sp>
      <p:sp>
        <p:nvSpPr>
          <p:cNvPr id="168" name="Shape 168"/>
          <p:cNvSpPr txBox="1">
            <a:spLocks noGrp="1"/>
          </p:cNvSpPr>
          <p:nvPr>
            <p:ph type="subTitle" idx="1"/>
          </p:nvPr>
        </p:nvSpPr>
        <p:spPr>
          <a:xfrm>
            <a:off x="390525" y="2789130"/>
            <a:ext cx="8222100" cy="432900"/>
          </a:xfrm>
          <a:prstGeom prst="rect">
            <a:avLst/>
          </a:prstGeom>
        </p:spPr>
        <p:txBody>
          <a:bodyPr lIns="91425" tIns="91425" rIns="91425" bIns="91425" anchor="t" anchorCtr="0">
            <a:noAutofit/>
          </a:bodyPr>
          <a:lstStyle/>
          <a:p>
            <a:pPr lvl="0"/>
            <a:r>
              <a:rPr lang="en-US" sz="2400" dirty="0"/>
              <a:t>End </a:t>
            </a:r>
            <a:r>
              <a:rPr lang="en-US" sz="2400"/>
              <a:t>of course!</a:t>
            </a:r>
            <a:endParaRPr lang="en" dirty="0"/>
          </a:p>
        </p:txBody>
      </p:sp>
    </p:spTree>
    <p:extLst>
      <p:ext uri="{BB962C8B-B14F-4D97-AF65-F5344CB8AC3E}">
        <p14:creationId xmlns:p14="http://schemas.microsoft.com/office/powerpoint/2010/main" val="33713507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37021"/>
        </a:solidFill>
        <a:effectLst/>
      </p:bgPr>
    </p:bg>
    <p:spTree>
      <p:nvGrpSpPr>
        <p:cNvPr id="1" name="Shape 166"/>
        <p:cNvGrpSpPr/>
        <p:nvPr/>
      </p:nvGrpSpPr>
      <p:grpSpPr>
        <a:xfrm>
          <a:off x="0" y="0"/>
          <a:ext cx="0" cy="0"/>
          <a:chOff x="0" y="0"/>
          <a:chExt cx="0" cy="0"/>
        </a:xfrm>
      </p:grpSpPr>
      <p:sp>
        <p:nvSpPr>
          <p:cNvPr id="167" name="Shape 167"/>
          <p:cNvSpPr txBox="1">
            <a:spLocks noGrp="1"/>
          </p:cNvSpPr>
          <p:nvPr>
            <p:ph type="ctrTitle"/>
          </p:nvPr>
        </p:nvSpPr>
        <p:spPr>
          <a:xfrm>
            <a:off x="390524" y="1819275"/>
            <a:ext cx="8372475" cy="933600"/>
          </a:xfrm>
          <a:prstGeom prst="rect">
            <a:avLst/>
          </a:prstGeom>
        </p:spPr>
        <p:txBody>
          <a:bodyPr lIns="91425" tIns="91425" rIns="91425" bIns="91425" anchor="b" anchorCtr="0">
            <a:noAutofit/>
          </a:bodyPr>
          <a:lstStyle/>
          <a:p>
            <a:r>
              <a:rPr lang="en-US" dirty="0">
                <a:solidFill>
                  <a:schemeClr val="bg1"/>
                </a:solidFill>
              </a:rPr>
              <a:t>Selecting data for a given year</a:t>
            </a:r>
            <a:endParaRPr lang="en" dirty="0"/>
          </a:p>
        </p:txBody>
      </p:sp>
      <p:sp>
        <p:nvSpPr>
          <p:cNvPr id="168" name="Shape 168"/>
          <p:cNvSpPr txBox="1">
            <a:spLocks noGrp="1"/>
          </p:cNvSpPr>
          <p:nvPr>
            <p:ph type="subTitle" idx="1"/>
          </p:nvPr>
        </p:nvSpPr>
        <p:spPr>
          <a:xfrm>
            <a:off x="390525" y="2789130"/>
            <a:ext cx="8222100" cy="432900"/>
          </a:xfrm>
          <a:prstGeom prst="rect">
            <a:avLst/>
          </a:prstGeom>
        </p:spPr>
        <p:txBody>
          <a:bodyPr lIns="91425" tIns="91425" rIns="91425" bIns="91425" anchor="t" anchorCtr="0">
            <a:noAutofit/>
          </a:bodyPr>
          <a:lstStyle/>
          <a:p>
            <a:pPr lvl="0"/>
            <a:r>
              <a:rPr lang="en-US" dirty="0"/>
              <a:t>Video 1.1</a:t>
            </a:r>
            <a:endParaRPr lang="en"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Shape 212"/>
          <p:cNvSpPr txBox="1">
            <a:spLocks noGrp="1"/>
          </p:cNvSpPr>
          <p:nvPr>
            <p:ph type="title"/>
          </p:nvPr>
        </p:nvSpPr>
        <p:spPr>
          <a:xfrm>
            <a:off x="98250" y="16350"/>
            <a:ext cx="8826600" cy="602700"/>
          </a:xfrm>
          <a:prstGeom prst="rect">
            <a:avLst/>
          </a:prstGeom>
        </p:spPr>
        <p:txBody>
          <a:bodyPr lIns="91425" tIns="91425" rIns="91425" bIns="91425" anchor="ctr" anchorCtr="0">
            <a:noAutofit/>
          </a:bodyPr>
          <a:lstStyle/>
          <a:p>
            <a:pPr lvl="0" rtl="0">
              <a:spcBef>
                <a:spcPts val="0"/>
              </a:spcBef>
              <a:buNone/>
            </a:pPr>
            <a:r>
              <a:rPr lang="en-US" sz="2200" dirty="0"/>
              <a:t>In this video, we are going to take a look at…</a:t>
            </a:r>
            <a:endParaRPr lang="en" sz="2200" dirty="0"/>
          </a:p>
        </p:txBody>
      </p:sp>
      <p:sp>
        <p:nvSpPr>
          <p:cNvPr id="213" name="Shape 213"/>
          <p:cNvSpPr txBox="1">
            <a:spLocks noGrp="1"/>
          </p:cNvSpPr>
          <p:nvPr>
            <p:ph type="body" idx="4294967295"/>
          </p:nvPr>
        </p:nvSpPr>
        <p:spPr>
          <a:xfrm>
            <a:off x="208750" y="888475"/>
            <a:ext cx="8716200" cy="4023300"/>
          </a:xfrm>
          <a:prstGeom prst="rect">
            <a:avLst/>
          </a:prstGeom>
        </p:spPr>
        <p:txBody>
          <a:bodyPr lIns="91425" tIns="91425" rIns="91425" bIns="91425" anchor="t" anchorCtr="0">
            <a:noAutofit/>
          </a:bodyPr>
          <a:lstStyle/>
          <a:p>
            <a:pPr marL="457200" lvl="0" indent="-355600">
              <a:buClr>
                <a:srgbClr val="434343"/>
              </a:buClr>
              <a:buChar char="●"/>
            </a:pPr>
            <a:r>
              <a:rPr lang="en-US" sz="2000" dirty="0">
                <a:solidFill>
                  <a:srgbClr val="434343"/>
                </a:solidFill>
              </a:rPr>
              <a:t>Refresher on the multi-year data set</a:t>
            </a:r>
          </a:p>
          <a:p>
            <a:pPr marL="457200" lvl="0" indent="-355600">
              <a:buClr>
                <a:srgbClr val="434343"/>
              </a:buClr>
              <a:buChar char="●"/>
            </a:pPr>
            <a:r>
              <a:rPr lang="en-US" sz="2000" dirty="0">
                <a:solidFill>
                  <a:srgbClr val="434343"/>
                </a:solidFill>
              </a:rPr>
              <a:t>Using filters to find data for a given year</a:t>
            </a:r>
          </a:p>
          <a:p>
            <a:pPr marL="457200" lvl="0" indent="-355600">
              <a:buClr>
                <a:srgbClr val="434343"/>
              </a:buClr>
              <a:buChar char="●"/>
            </a:pPr>
            <a:r>
              <a:rPr lang="en-US" sz="2000" dirty="0">
                <a:solidFill>
                  <a:srgbClr val="434343"/>
                </a:solidFill>
              </a:rPr>
              <a:t>Using the d3.nest function to organize efficiently retrieve data by year</a:t>
            </a:r>
          </a:p>
          <a:p>
            <a:pPr marL="457200" lvl="0" indent="-355600" rtl="0">
              <a:spcBef>
                <a:spcPts val="0"/>
              </a:spcBef>
              <a:buClr>
                <a:srgbClr val="434343"/>
              </a:buClr>
              <a:buSzPct val="100000"/>
              <a:buChar char="●"/>
            </a:pPr>
            <a:endParaRPr lang="en" sz="2000" dirty="0">
              <a:solidFill>
                <a:srgbClr val="434343"/>
              </a:solidFill>
            </a:endParaRPr>
          </a:p>
        </p:txBody>
      </p:sp>
    </p:spTree>
  </p:cSld>
  <p:clrMapOvr>
    <a:masterClrMapping/>
  </p:clrMapOvr>
</p:sld>
</file>

<file path=ppt/theme/theme1.xml><?xml version="1.0" encoding="utf-8"?>
<a:theme xmlns:a="http://schemas.openxmlformats.org/drawingml/2006/main" name="Packt">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Packt">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Packt">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2_Packt">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4499</TotalTime>
  <Words>3211</Words>
  <Application>Microsoft Office PowerPoint</Application>
  <PresentationFormat>On-screen Show (16:9)</PresentationFormat>
  <Paragraphs>364</Paragraphs>
  <Slides>74</Slides>
  <Notes>73</Notes>
  <HiddenSlides>0</HiddenSlides>
  <MMClips>0</MMClips>
  <ScaleCrop>false</ScaleCrop>
  <HeadingPairs>
    <vt:vector size="6" baseType="variant">
      <vt:variant>
        <vt:lpstr>Fonts Used</vt:lpstr>
      </vt:variant>
      <vt:variant>
        <vt:i4>4</vt:i4>
      </vt:variant>
      <vt:variant>
        <vt:lpstr>Theme</vt:lpstr>
      </vt:variant>
      <vt:variant>
        <vt:i4>4</vt:i4>
      </vt:variant>
      <vt:variant>
        <vt:lpstr>Slide Titles</vt:lpstr>
      </vt:variant>
      <vt:variant>
        <vt:i4>74</vt:i4>
      </vt:variant>
    </vt:vector>
  </HeadingPairs>
  <TitlesOfParts>
    <vt:vector size="82" baseType="lpstr">
      <vt:lpstr>Roboto</vt:lpstr>
      <vt:lpstr>Wingdings</vt:lpstr>
      <vt:lpstr>Arial</vt:lpstr>
      <vt:lpstr>Calibri</vt:lpstr>
      <vt:lpstr>Packt</vt:lpstr>
      <vt:lpstr>Packt</vt:lpstr>
      <vt:lpstr>1_Packt</vt:lpstr>
      <vt:lpstr>2_Packt</vt:lpstr>
      <vt:lpstr>Basic Animation and Interactivity</vt:lpstr>
      <vt:lpstr>Goals of this volume…</vt:lpstr>
      <vt:lpstr>Smart re-rendering</vt:lpstr>
      <vt:lpstr>Next Video</vt:lpstr>
      <vt:lpstr>Multi-year data and basic animation</vt:lpstr>
      <vt:lpstr>Creating a reusable renderer</vt:lpstr>
      <vt:lpstr>Next Video</vt:lpstr>
      <vt:lpstr>Selecting data for a given year</vt:lpstr>
      <vt:lpstr>In this video, we are going to take a look at…</vt:lpstr>
      <vt:lpstr>Next Video</vt:lpstr>
      <vt:lpstr>Creating a reusable renderer</vt:lpstr>
      <vt:lpstr>In this video, we are going to take a look at…</vt:lpstr>
      <vt:lpstr>Next Video</vt:lpstr>
      <vt:lpstr>Basic animation with timers</vt:lpstr>
      <vt:lpstr>In this video, we are going to take a look at…</vt:lpstr>
      <vt:lpstr>Summary</vt:lpstr>
      <vt:lpstr>Next Section</vt:lpstr>
      <vt:lpstr>Smart rendering with the GUP</vt:lpstr>
      <vt:lpstr>What We’ll Learn</vt:lpstr>
      <vt:lpstr>Next Video</vt:lpstr>
      <vt:lpstr>The General Update Pattern</vt:lpstr>
      <vt:lpstr>In this video, we are going to take a look at…</vt:lpstr>
      <vt:lpstr>Data Changes</vt:lpstr>
      <vt:lpstr>General Update Pattern</vt:lpstr>
      <vt:lpstr>Joining data and visuals</vt:lpstr>
      <vt:lpstr>Summary of the concepts</vt:lpstr>
      <vt:lpstr>Summary of the concepts</vt:lpstr>
      <vt:lpstr>GUP is key to efficient rendering</vt:lpstr>
      <vt:lpstr>Next Video</vt:lpstr>
      <vt:lpstr>Applying the GUP</vt:lpstr>
      <vt:lpstr>In this video, we are going to take a look at…</vt:lpstr>
      <vt:lpstr>Summary</vt:lpstr>
      <vt:lpstr>Next Section</vt:lpstr>
      <vt:lpstr>Simple interactive animation</vt:lpstr>
      <vt:lpstr>What We’ll Learn</vt:lpstr>
      <vt:lpstr>Next Video</vt:lpstr>
      <vt:lpstr>Navigating years with buttons</vt:lpstr>
      <vt:lpstr>In this video, we are going to take a look at…</vt:lpstr>
      <vt:lpstr>Next Video</vt:lpstr>
      <vt:lpstr>Navigating years with a slider</vt:lpstr>
      <vt:lpstr>In this video, we are going to take a look at…</vt:lpstr>
      <vt:lpstr>Summary</vt:lpstr>
      <vt:lpstr>Next Section</vt:lpstr>
      <vt:lpstr>Animating changes in presentation</vt:lpstr>
      <vt:lpstr>Updating existing visuals</vt:lpstr>
      <vt:lpstr>Next Video</vt:lpstr>
      <vt:lpstr>Basics of animation</vt:lpstr>
      <vt:lpstr>In this video, we are going to take a look at…</vt:lpstr>
      <vt:lpstr>Next Video</vt:lpstr>
      <vt:lpstr>Updating existing visuals</vt:lpstr>
      <vt:lpstr>In this video, we are going to take a look at…</vt:lpstr>
      <vt:lpstr>Next Video</vt:lpstr>
      <vt:lpstr>Animating new visuals</vt:lpstr>
      <vt:lpstr>In this video, we are going to take a look at…</vt:lpstr>
      <vt:lpstr>Next Video</vt:lpstr>
      <vt:lpstr>Animating exiting visuals</vt:lpstr>
      <vt:lpstr>In this video, we are going to take a look at…</vt:lpstr>
      <vt:lpstr>Summary</vt:lpstr>
      <vt:lpstr>Next Section</vt:lpstr>
      <vt:lpstr>Interactions using the mouse</vt:lpstr>
      <vt:lpstr>Creating tool tips</vt:lpstr>
      <vt:lpstr>Mouse event capture</vt:lpstr>
      <vt:lpstr>In this video, we are going to take a look at…</vt:lpstr>
      <vt:lpstr>Next Video</vt:lpstr>
      <vt:lpstr>Creating tool tips</vt:lpstr>
      <vt:lpstr>In this video, we are going to take a look at…</vt:lpstr>
      <vt:lpstr>Next Video</vt:lpstr>
      <vt:lpstr>Selecting visuals</vt:lpstr>
      <vt:lpstr>In this video, we are going to take a look at…</vt:lpstr>
      <vt:lpstr>Next Video</vt:lpstr>
      <vt:lpstr>Displaying details</vt:lpstr>
      <vt:lpstr>In this video, we are going to take a look at…</vt:lpstr>
      <vt:lpstr>Summary</vt:lpstr>
      <vt:lpstr>Next Section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Subsection Title</dc:title>
  <cp:lastModifiedBy>Michael Heydt</cp:lastModifiedBy>
  <cp:revision>85</cp:revision>
  <dcterms:modified xsi:type="dcterms:W3CDTF">2018-02-06T05:03:05Z</dcterms:modified>
</cp:coreProperties>
</file>